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63" r:id="rId4"/>
    <p:sldId id="258" r:id="rId5"/>
    <p:sldId id="259" r:id="rId6"/>
    <p:sldId id="272" r:id="rId7"/>
    <p:sldId id="267" r:id="rId8"/>
    <p:sldId id="261" r:id="rId9"/>
    <p:sldId id="264" r:id="rId10"/>
    <p:sldId id="271" r:id="rId11"/>
    <p:sldId id="262" r:id="rId12"/>
    <p:sldId id="268"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8:23:23.909"/>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8:26:15.16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21:30:36.0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1,'54'3,"0"3,-1 2,0 3,62 21,-29-9,-55-14,55 26,-64-24,2-2,-1 0,1-1,34 6,322 35,-238-28,-80-10,90 4,-101-16,0-2,-1-2,67-15,-42 9,1 3,0 4,94 7,60-3,-188-5,1-2,-1-1,48-17,-47 12,1 2,80-10,347 17,-234 8,1216-4,-1415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21:30:39.5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0,'10'9,"1"-1,1 0,-1-1,1 0,1-1,17 7,11 6,-18-8,1-2,0 0,0-2,0 0,45 5,133 1,-8 0,21 6,317-12,-302-9,-179 4,0 3,50 12,-45-7,75 3,285-14,85 2,-320 21,-111-11,72 1,387-12,-237-1,-234-2,97-17,-92 10,69-3,-117 13,0-1,0 0,22-6,-8-3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21:30:44.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1,'0'4,"0"1,1-1,0 0,0 1,0-1,1 0,-1 0,1 0,0 0,0 0,1 0,-1-1,1 1,-1-1,1 1,0-1,1 0,-1 0,0 0,8 3,8 6,0-1,1-1,22 7,7 4,-25-8,2-2,-1 0,1-2,1-1,-1-1,1-1,1-1,38 1,425-6,-208-3,2509 3,-2753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06T21:30:47.7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169 28,'-7'0,"-3"-7,-8-4,-8 2,-7 9,-6 4,3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8:25:44.739"/>
    </inkml:context>
    <inkml:brush xml:id="br0">
      <inkml:brushProperty name="width" value="0.05" units="cm"/>
      <inkml:brushProperty name="height" value="0.05" units="cm"/>
      <inkml:brushProperty name="color" value="#E71224"/>
    </inkml:brush>
  </inkml:definitions>
  <inkml:trace contextRef="#ctx0" brushRef="#br0">1 0 24575,'1'5'0,"0"-2"0,1 1 0,-1 0 0,1-1 0,0 1 0,0-1 0,1 0 0,-1 0 0,0 1 0,1-2 0,5 7 0,3 3 0,19 21 0,3 1 0,70 55 0,86 45 0,-127-91 0,-30-22 0,-2 1 0,-1 0 0,-1 2 0,0 1 0,24 31 0,-4 3 0,122 164 0,-44-49 0,296 316 0,-174-218 0,-139-145 0,189 168 0,166 106 0,-174-126 0,56 44 0,-77-101 0,-201-155 0,106 122 0,35 44 0,38 49 0,-55-45 0,58 86 0,-185-226 0,83 96 0,-107-144 0,1-2 0,3-1 0,87 63 0,15-16 0,52 40 0,-190-121 0,170 123 0,-144-109 0,1 0 0,2-2 0,50 18 0,614 266 0,-573-246 0,136 74 0,-174-84 0,2-3 0,166 52 0,-79-33 0,-120-40 0,31 10 0,-4 4 0,104 58 0,-127-62 0,97 40 0,47 23 0,-67-24 0,198 70 0,-278-119 0,115 36 0,49 20 0,-188-63 0,1-2 0,-1-1 0,56 11 0,-46-13 0,56 21 0,-73-21 0,0-2 0,0 0 0,2-3 0,0-1 0,36 3 0,25-6 0,-1 4 0,165 34 0,-221-29 0,-1 1 0,0 3 0,0 0 0,35 24 0,20 10 0,9 1 0,124 57 0,-189-94 0,2-1 0,-1-2 0,2-2 0,54 7 0,-80-15 0,-10 0 0,-28 3 0,26-4 0,0 1 0,-1 0 0,1-1 0,0 1 0,1 0 0,-2-1 0,1 1 0,0 0 0,0 0 0,0 0 0,0 0 0,0 0 0,1 0 0,-1 1 0,0-1 0,1-1 0,-1 1 0,1 2 0,0-2 0,0 0 0,0 0 0,0 0 0,0 0 0,0-1 0,0 1 0,0 0 0,0-1 0,0 1 0,1-1 0,-1 1 0,1 0 0,-1 0 0,0-1 0,1 1 0,0 0 0,-1-1 0,1 1 0,-1-1 0,1 1 0,0 0 0,0 0 0,3 1 0,1 0 0,0 1 0,-2-1 0,3 0 0,-2-1 0,1 0 0,-1 1 0,6 0 0,-4-1 0,0 0 0,0 0 0,0-1 0,0 0 0,0 0 0,0-1 0,0 1 0,0-1 0,0-1 0,9-2 0,-13 3 0,0 0 0,0-1 0,1 1 0,-1-1 0,-1 1 0,1-1 0,-1 1 0,1-1 0,0 0 0,0 0 0,-1 0 0,0 0 0,0 1 0,0-2 0,0 1 0,0 0 0,0-1 0,0 2 0,0-2 0,-1 1 0,1-1 0,-1 1 0,0 0 0,1-1 0,-1 1 0,0-1 0,-1 2 0,1-2 0,-1-3 0,-10-102 0,5 38 0,-2 0 0,-33-129 0,27 151 0,3-1 0,1 0 0,-4-82 0,13-149 0,1 173 0,0 107 0,1 0 0,-1 0 0,0 0 0,0 1 0,0-1 0,0 0 0,0 0 0,0 0 0,0 0 0,0 0 0,1 0 0,-1 0 0,0 0 0,0 0 0,0 0 0,0-1 0,0 1 0,0 0 0,0 0 0,0 0 0,1 0 0,-1 0 0,0 0 0,0 0 0,0 0 0,0 0 0,0 0 0,0 0 0,0 0 0,0 0 0,0 0 0,0 0 0,0-1 0,0 1 0,1 0 0,-1 0 0,0 0 0,0 0 0,0 0 0,0 0 0,0 0 0,0 0 0,0 0 0,0-1 0,0 1 0,0 0 0,0 0 0,0 0 0,0 0 0,0 0 0,0 0 0,0 0 0,0 0 0,0-1 0,0 1 0,0 0 0,-1 0 0,8 13 0,4 20 0,81 291 0,-77-277 0,-3 3 0,-1-1 0,5 77 0,-4-16 0,5 100 0,-17-178 0,1 1 0,-1 0 0,-2 0 0,0 0 0,-9 35 0,9-60 0,-1 0 0,1 0 0,-1 0 0,0-1 0,-1 1 0,0-1 0,0 0 0,-1 1 0,1-2 0,-2 0 0,2 1 0,-3-1 0,2 0 0,-2-1 0,1 1 0,0-2 0,-1 2 0,0-3 0,0 2 0,-1-1 0,-10 3 0,-1-1 0,-1-1 0,-1-1 0,2 0 0,-2-2 0,-28 1 0,-102-12 0,116 5 0,0-3 0,1-1 0,1-2 0,-44-17 0,45 16 0,-2 2 0,1 0 0,-1 2 0,-67-3 0,-142 10 0,99 4 0,45-6 0,-117 5 0,210-3-124,0 0 0,0 1 0,1 1 0,-1-1 0,0 1 0,1 0-1,-1 1 1,1-1 0,-1 0 0,-8 7 0,0 4-6702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8:25:49.991"/>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9:56:28.323"/>
    </inkml:context>
    <inkml:brush xml:id="br0">
      <inkml:brushProperty name="width" value="0.05" units="cm"/>
      <inkml:brushProperty name="height" value="0.05" units="cm"/>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9:56:40.388"/>
    </inkml:context>
    <inkml:brush xml:id="br0">
      <inkml:brushProperty name="width" value="0.05" units="cm"/>
      <inkml:brushProperty name="height" value="0.0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9:56:41.311"/>
    </inkml:context>
    <inkml:brush xml:id="br0">
      <inkml:brushProperty name="width" value="0.05" units="cm"/>
      <inkml:brushProperty name="height" value="0.05" units="cm"/>
    </inkml:brush>
  </inkml:definitions>
  <inkml:trace contextRef="#ctx0" brushRef="#br0">1 0 24575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16:54:40.242"/>
    </inkml:context>
    <inkml:brush xml:id="br0">
      <inkml:brushProperty name="width" value="0.05" units="cm"/>
      <inkml:brushProperty name="height" value="0.05" units="cm"/>
    </inkml:brush>
  </inkml:definitions>
  <inkml:trace contextRef="#ctx0" brushRef="#br0">1526 0 24575,'0'3'0,"-1"1"0,1-1 0,-1 0 0,0 0 0,0 0 0,0 0 0,-1 0 0,1 0 0,-1 0 0,1-1 0,-1 1 0,0 0 0,0-1 0,0 1 0,-1-1 0,1 0 0,-3 3 0,-51 34 0,36-26 0,-9 8 0,-35 35 0,-8 6 0,-10 9 0,3 2 0,-71 87 0,64-67 0,-145 174 0,98-104 0,-149 172 0,146-195 0,132-135 0,0-2 0,0 0 0,1 1 0,0-1 0,0 1 0,0 0 0,0 0 0,0 0 0,1 0 0,-1 0 0,-2 8 0,8-11 0,1-1 0,-1 1 0,0-1 0,0 0 0,0 0 0,1 0 0,-1 0 0,0 0 0,0-1 0,1 0 0,3-1 0,180-40 0,-113 29 0,-17 3 0,0 1 0,65 1 0,-112 8 0,-5 0 0,-1 1 0,0-1 0,1 0 0,-1 0 0,0-1 0,1 1 0,-1-1 0,0 0 0,1 0 0,-1 0 0,0-1 0,0 0 0,7-3 0,-11 4 0,0 1 0,0 0 0,0-1 0,0 1 0,0-1 0,0 1 0,0-1 0,0 1 0,-1-1 0,1 1 0,0 0 0,0-1 0,0 1 0,0-1 0,0 1 0,-1 0 0,1-1 0,0 1 0,0-1 0,-1 1 0,1 0 0,0-1 0,-1 1 0,1 0 0,0 0 0,-1-1 0,1 1 0,0 0 0,-1 0 0,1-1 0,-1 1 0,1 0 0,0 0 0,-1 0 0,1 0 0,-1 0 0,1 0 0,-1 0 0,1 0 0,-1 0 0,1 0 0,0 0 0,-1 0 0,1 0 0,-1 0 0,-24-5 0,-48 0 0,-88 5 0,76 1 0,76-1 0,0 1 0,0-1 0,-1 1 0,1 1 0,0 0 0,1 0 0,-1 0 0,0 2 0,1-1 0,-1 1 0,1 0 0,0 0 0,0 1 0,1 0 0,-1 1 0,1-1 0,0 2 0,1-1 0,0 1 0,0 0 0,0 0 0,-6 10 0,8-11 0,-1 0 0,1-1 0,-1 1 0,0-1 0,-1 0 0,1-1 0,-1 0 0,-11 7 0,16-10 0,0-1 0,0 1 0,-1-1 0,1 0 0,0 1 0,0-1 0,0 0 0,0 0 0,0 0 0,0 0 0,-1 0 0,1 0 0,0 0 0,0 0 0,0 0 0,0 0 0,0-1 0,0 1 0,0-1 0,-1 1 0,1 0 0,0-1 0,-1 0 0,1-1 0,-1 0 0,0 0 0,1 0 0,-1 0 0,1-1 0,0 1 0,0 0 0,0-1 0,0 1 0,0 0 0,0-1 0,1 1 0,-1-1 0,0-4 0,-4-45 0,3 0 0,6-87 0,0 20 0,-4 49-1365,0 40-5461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16:54:41.305"/>
    </inkml:context>
    <inkml:brush xml:id="br0">
      <inkml:brushProperty name="width" value="0.05" units="cm"/>
      <inkml:brushProperty name="height" value="0.05" units="cm"/>
    </inkml:brush>
  </inkml:definitions>
  <inkml:trace contextRef="#ctx0" brushRef="#br0">1 6 24575,'0'-6'0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2T18:26:14.824"/>
    </inkml:context>
    <inkml:brush xml:id="br0">
      <inkml:brushProperty name="width" value="0.05" units="cm"/>
      <inkml:brushProperty name="height" value="0.05" units="cm"/>
      <inkml:brushProperty name="color" value="#E71224"/>
    </inkml:brush>
  </inkml:definitions>
  <inkml:trace contextRef="#ctx0" brushRef="#br0">0 0 24575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A5808-3B61-48CC-92EF-85AC2E0DFA56}" type="datetime2">
              <a:rPr lang="en-US" smtClean="0"/>
              <a:t>Friday, January 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70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E0C963C-C1DB-4AFD-9DDC-0691666BF49B}" type="datetime2">
              <a:rPr lang="en-US" smtClean="0"/>
              <a:pPr/>
              <a:t>Friday, January 5, 2024</a:t>
            </a:fld>
            <a:endParaRPr lang="en-US" cap="all" dirty="0"/>
          </a:p>
        </p:txBody>
      </p:sp>
      <p:sp>
        <p:nvSpPr>
          <p:cNvPr id="4" name="Footer Placeholder 3"/>
          <p:cNvSpPr>
            <a:spLocks noGrp="1"/>
          </p:cNvSpPr>
          <p:nvPr>
            <p:ph type="ftr" sz="quarter" idx="11"/>
          </p:nvPr>
        </p:nvSpPr>
        <p:spPr/>
        <p:txBody>
          <a:bodyPr/>
          <a:lstStyle/>
          <a:p>
            <a:pPr algn="l"/>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625246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Friday, January 5, 2024</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16915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Friday, January 5, 2024</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077767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Friday, January 5, 2024</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2226092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Friday, January 5, 2024</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365638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C963C-C1DB-4AFD-9DDC-0691666BF49B}" type="datetime2">
              <a:rPr lang="en-US" smtClean="0"/>
              <a:pPr/>
              <a:t>Friday, January 5, 2024</a:t>
            </a:fld>
            <a:endParaRPr lang="en-US" cap="all" dirty="0"/>
          </a:p>
        </p:txBody>
      </p:sp>
      <p:sp>
        <p:nvSpPr>
          <p:cNvPr id="5" name="Footer Placeholder 4"/>
          <p:cNvSpPr>
            <a:spLocks noGrp="1"/>
          </p:cNvSpPr>
          <p:nvPr>
            <p:ph type="ftr" sz="quarter" idx="11"/>
          </p:nvPr>
        </p:nvSpPr>
        <p:spPr/>
        <p:txBody>
          <a:bodyPr/>
          <a:lstStyle/>
          <a:p>
            <a:pPr algn="l"/>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3931430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E98AF-4574-4509-BF7A-519ACD5BF826}" type="datetime2">
              <a:rPr lang="en-US" smtClean="0"/>
              <a:t>Friday, January 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2590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97D4-9636-490F-85D0-E926C2B6F3B1}" type="datetime2">
              <a:rPr lang="en-US" smtClean="0"/>
              <a:t>Friday, January 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2319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Friday, January 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1396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Friday, January 5,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8448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Friday, January 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9479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Friday, January 5,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1200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Friday, January 5,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7089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Friday, January 5,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1077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E0B7D-2260-4809-8F0A-9E5F3E24F169}" type="datetime2">
              <a:rPr lang="en-US" smtClean="0"/>
              <a:t>Friday, January 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6007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E4735-C637-46A3-94EB-AB3AC4188D2F}" type="datetime2">
              <a:rPr lang="en-US" smtClean="0"/>
              <a:t>Friday, January 5,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0440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E0C963C-C1DB-4AFD-9DDC-0691666BF49B}" type="datetime2">
              <a:rPr lang="en-US" smtClean="0"/>
              <a:pPr/>
              <a:t>Friday, January 5, 2024</a:t>
            </a:fld>
            <a:endParaRPr lang="en-US" cap="all"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lgn="l"/>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643108767"/>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12.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14.xml"/></Relationships>
</file>

<file path=ppt/slides/_rels/slide11.xml.rels><?xml version="1.0" encoding="UTF-8" standalone="yes"?>
<Relationships xmlns="http://schemas.openxmlformats.org/package/2006/relationships"><Relationship Id="rId3" Type="http://schemas.openxmlformats.org/officeDocument/2006/relationships/hyperlink" Target="https://coursestorm.atlassian.net/servicedesk/customer/portal/6/article/4456542?src=-1483981133" TargetMode="External"/><Relationship Id="rId2" Type="http://schemas.openxmlformats.org/officeDocument/2006/relationships/hyperlink" Target="https://vimeo.com/384594684" TargetMode="Externa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7" Type="http://schemas.openxmlformats.org/officeDocument/2006/relationships/customXml" Target="../ink/ink5.xml"/><Relationship Id="rId2"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image" Target="../media/image7.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customXml" Target="../ink/ink8.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9.xml"/><Relationship Id="rId1" Type="http://schemas.openxmlformats.org/officeDocument/2006/relationships/slideLayout" Target="../slideLayouts/slideLayout7.xml"/><Relationship Id="rId4"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92C9F0-80F2-4D6F-9D75-754557A89E23}"/>
              </a:ext>
            </a:extLst>
          </p:cNvPr>
          <p:cNvPicPr>
            <a:picLocks noChangeAspect="1"/>
          </p:cNvPicPr>
          <p:nvPr/>
        </p:nvPicPr>
        <p:blipFill rotWithShape="1">
          <a:blip r:embed="rId2">
            <a:grayscl/>
          </a:blip>
          <a:srcRect t="18132" b="6868"/>
          <a:stretch/>
        </p:blipFill>
        <p:spPr>
          <a:xfrm>
            <a:off x="15354" y="-32945"/>
            <a:ext cx="12191980" cy="6857990"/>
          </a:xfrm>
          <a:prstGeom prst="rect">
            <a:avLst/>
          </a:prstGeom>
        </p:spPr>
      </p:pic>
      <p:sp>
        <p:nvSpPr>
          <p:cNvPr id="8"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64DC9F-953F-495E-A203-DB2358CA2001}"/>
              </a:ext>
            </a:extLst>
          </p:cNvPr>
          <p:cNvSpPr>
            <a:spLocks noGrp="1"/>
          </p:cNvSpPr>
          <p:nvPr>
            <p:ph type="ctrTitle"/>
          </p:nvPr>
        </p:nvSpPr>
        <p:spPr>
          <a:xfrm>
            <a:off x="571274" y="2509284"/>
            <a:ext cx="6767736" cy="2486049"/>
          </a:xfrm>
        </p:spPr>
        <p:txBody>
          <a:bodyPr>
            <a:normAutofit/>
          </a:bodyPr>
          <a:lstStyle/>
          <a:p>
            <a:r>
              <a:rPr lang="en-US" dirty="0"/>
              <a:t>Instructors Using </a:t>
            </a:r>
            <a:r>
              <a:rPr lang="en-US" dirty="0" err="1"/>
              <a:t>Coursestorm</a:t>
            </a:r>
            <a:r>
              <a:rPr lang="en-US" dirty="0"/>
              <a:t>	</a:t>
            </a:r>
            <a:br>
              <a:rPr lang="en-US" dirty="0"/>
            </a:br>
            <a:endParaRPr lang="en-US" dirty="0"/>
          </a:p>
        </p:txBody>
      </p:sp>
      <p:sp>
        <p:nvSpPr>
          <p:cNvPr id="3" name="Subtitle 2">
            <a:extLst>
              <a:ext uri="{FF2B5EF4-FFF2-40B4-BE49-F238E27FC236}">
                <a16:creationId xmlns:a16="http://schemas.microsoft.com/office/drawing/2014/main" id="{5F2AFE8F-6A23-4645-AA39-21AF733FB247}"/>
              </a:ext>
            </a:extLst>
          </p:cNvPr>
          <p:cNvSpPr>
            <a:spLocks noGrp="1"/>
          </p:cNvSpPr>
          <p:nvPr>
            <p:ph type="subTitle" idx="1"/>
          </p:nvPr>
        </p:nvSpPr>
        <p:spPr>
          <a:xfrm>
            <a:off x="614249" y="5071532"/>
            <a:ext cx="5133408" cy="914401"/>
          </a:xfrm>
        </p:spPr>
        <p:txBody>
          <a:bodyPr>
            <a:normAutofit fontScale="92500" lnSpcReduction="20000"/>
          </a:bodyPr>
          <a:lstStyle/>
          <a:p>
            <a:r>
              <a:rPr lang="en-US" dirty="0">
                <a:solidFill>
                  <a:schemeClr val="tx1"/>
                </a:solidFill>
              </a:rPr>
              <a:t>lliwcc.coursestorm.com </a:t>
            </a:r>
          </a:p>
          <a:p>
            <a:endParaRPr lang="en-US" sz="1200" dirty="0">
              <a:solidFill>
                <a:schemeClr val="tx1"/>
              </a:solidFill>
            </a:endParaRPr>
          </a:p>
          <a:p>
            <a:r>
              <a:rPr lang="en-US" sz="1200" dirty="0">
                <a:solidFill>
                  <a:schemeClr val="tx1"/>
                </a:solidFill>
              </a:rPr>
              <a:t>Updated 1/4/24kc</a:t>
            </a:r>
          </a:p>
          <a:p>
            <a:endParaRPr lang="en-US" dirty="0">
              <a:solidFill>
                <a:schemeClr val="tx1"/>
              </a:solidFill>
            </a:endParaRPr>
          </a:p>
        </p:txBody>
      </p:sp>
      <p:grpSp>
        <p:nvGrpSpPr>
          <p:cNvPr id="10" name="Group 12">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14" name="Straight Connector 13">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4">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6">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062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28D426AE-C481-4CD1-BFC4-DAE01A0DC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03" y="-3282043"/>
            <a:ext cx="14654893" cy="1172391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9F1F8FD-8630-472C-9729-09075337079E}"/>
                  </a:ext>
                </a:extLst>
              </p14:cNvPr>
              <p14:cNvContentPartPr/>
              <p14:nvPr/>
            </p14:nvContentPartPr>
            <p14:xfrm>
              <a:off x="3477574" y="2661094"/>
              <a:ext cx="1779480" cy="99000"/>
            </p14:xfrm>
          </p:contentPart>
        </mc:Choice>
        <mc:Fallback xmlns="">
          <p:pic>
            <p:nvPicPr>
              <p:cNvPr id="4" name="Ink 3">
                <a:extLst>
                  <a:ext uri="{FF2B5EF4-FFF2-40B4-BE49-F238E27FC236}">
                    <a16:creationId xmlns:a16="http://schemas.microsoft.com/office/drawing/2014/main" id="{F9F1F8FD-8630-472C-9729-09075337079E}"/>
                  </a:ext>
                </a:extLst>
              </p:cNvPr>
              <p:cNvPicPr/>
              <p:nvPr/>
            </p:nvPicPr>
            <p:blipFill>
              <a:blip r:embed="rId4"/>
              <a:stretch>
                <a:fillRect/>
              </a:stretch>
            </p:blipFill>
            <p:spPr>
              <a:xfrm>
                <a:off x="3423934" y="2553454"/>
                <a:ext cx="18871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E43C3C-7C65-4C03-A828-9183BC7E2667}"/>
                  </a:ext>
                </a:extLst>
              </p14:cNvPr>
              <p14:cNvContentPartPr/>
              <p14:nvPr/>
            </p14:nvContentPartPr>
            <p14:xfrm>
              <a:off x="3624454" y="2530414"/>
              <a:ext cx="1707120" cy="99000"/>
            </p14:xfrm>
          </p:contentPart>
        </mc:Choice>
        <mc:Fallback xmlns="">
          <p:pic>
            <p:nvPicPr>
              <p:cNvPr id="5" name="Ink 4">
                <a:extLst>
                  <a:ext uri="{FF2B5EF4-FFF2-40B4-BE49-F238E27FC236}">
                    <a16:creationId xmlns:a16="http://schemas.microsoft.com/office/drawing/2014/main" id="{E4E43C3C-7C65-4C03-A828-9183BC7E2667}"/>
                  </a:ext>
                </a:extLst>
              </p:cNvPr>
              <p:cNvPicPr/>
              <p:nvPr/>
            </p:nvPicPr>
            <p:blipFill>
              <a:blip r:embed="rId6"/>
              <a:stretch>
                <a:fillRect/>
              </a:stretch>
            </p:blipFill>
            <p:spPr>
              <a:xfrm>
                <a:off x="3570814" y="2422414"/>
                <a:ext cx="18147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D39FBFF-5D2E-44B7-8A42-A3E48D5B2684}"/>
                  </a:ext>
                </a:extLst>
              </p14:cNvPr>
              <p14:cNvContentPartPr/>
              <p14:nvPr/>
            </p14:nvContentPartPr>
            <p14:xfrm>
              <a:off x="3281374" y="3934774"/>
              <a:ext cx="1469160" cy="83160"/>
            </p14:xfrm>
          </p:contentPart>
        </mc:Choice>
        <mc:Fallback xmlns="">
          <p:pic>
            <p:nvPicPr>
              <p:cNvPr id="6" name="Ink 5">
                <a:extLst>
                  <a:ext uri="{FF2B5EF4-FFF2-40B4-BE49-F238E27FC236}">
                    <a16:creationId xmlns:a16="http://schemas.microsoft.com/office/drawing/2014/main" id="{6D39FBFF-5D2E-44B7-8A42-A3E48D5B2684}"/>
                  </a:ext>
                </a:extLst>
              </p:cNvPr>
              <p:cNvPicPr/>
              <p:nvPr/>
            </p:nvPicPr>
            <p:blipFill>
              <a:blip r:embed="rId8"/>
              <a:stretch>
                <a:fillRect/>
              </a:stretch>
            </p:blipFill>
            <p:spPr>
              <a:xfrm>
                <a:off x="3227734" y="3827134"/>
                <a:ext cx="15768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62DCD08-1F53-4055-957A-CE8BE0E7F980}"/>
                  </a:ext>
                </a:extLst>
              </p14:cNvPr>
              <p14:cNvContentPartPr/>
              <p14:nvPr/>
            </p14:nvContentPartPr>
            <p14:xfrm>
              <a:off x="3286054" y="4039174"/>
              <a:ext cx="61200" cy="10080"/>
            </p14:xfrm>
          </p:contentPart>
        </mc:Choice>
        <mc:Fallback xmlns="">
          <p:pic>
            <p:nvPicPr>
              <p:cNvPr id="7" name="Ink 6">
                <a:extLst>
                  <a:ext uri="{FF2B5EF4-FFF2-40B4-BE49-F238E27FC236}">
                    <a16:creationId xmlns:a16="http://schemas.microsoft.com/office/drawing/2014/main" id="{C62DCD08-1F53-4055-957A-CE8BE0E7F980}"/>
                  </a:ext>
                </a:extLst>
              </p:cNvPr>
              <p:cNvPicPr/>
              <p:nvPr/>
            </p:nvPicPr>
            <p:blipFill>
              <a:blip r:embed="rId10"/>
              <a:stretch>
                <a:fillRect/>
              </a:stretch>
            </p:blipFill>
            <p:spPr>
              <a:xfrm>
                <a:off x="3232054" y="3931534"/>
                <a:ext cx="168840" cy="225720"/>
              </a:xfrm>
              <a:prstGeom prst="rect">
                <a:avLst/>
              </a:prstGeom>
            </p:spPr>
          </p:pic>
        </mc:Fallback>
      </mc:AlternateContent>
    </p:spTree>
    <p:extLst>
      <p:ext uri="{BB962C8B-B14F-4D97-AF65-F5344CB8AC3E}">
        <p14:creationId xmlns:p14="http://schemas.microsoft.com/office/powerpoint/2010/main" val="73075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637214A4-997B-4C95-951E-08E1B51B5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2"/>
            <a:extLst>
              <a:ext uri="{FF2B5EF4-FFF2-40B4-BE49-F238E27FC236}">
                <a16:creationId xmlns:a16="http://schemas.microsoft.com/office/drawing/2014/main" id="{B52BA338-3D50-4179-BBAF-F82AC8C55027}"/>
              </a:ext>
            </a:extLst>
          </p:cNvPr>
          <p:cNvSpPr txBox="1"/>
          <p:nvPr/>
        </p:nvSpPr>
        <p:spPr>
          <a:xfrm>
            <a:off x="684212" y="685799"/>
            <a:ext cx="6965285" cy="2971801"/>
          </a:xfrm>
          <a:prstGeom prst="rect">
            <a:avLst/>
          </a:prstGeom>
        </p:spPr>
        <p:txBody>
          <a:bodyPr vert="horz" lIns="91440" tIns="45720" rIns="91440" bIns="45720" rtlCol="0" anchor="b">
            <a:normAutofit fontScale="32500" lnSpcReduction="20000"/>
          </a:bodyPr>
          <a:lstStyle/>
          <a:p>
            <a:pPr>
              <a:spcBef>
                <a:spcPct val="0"/>
              </a:spcBef>
              <a:spcAft>
                <a:spcPts val="600"/>
              </a:spcAft>
            </a:pPr>
            <a:br>
              <a:rPr lang="en-US" sz="4800" b="0" i="0" u="sng" dirty="0">
                <a:solidFill>
                  <a:srgbClr val="0000FF"/>
                </a:solidFill>
                <a:effectLst/>
                <a:latin typeface="Arial" panose="020B0604020202020204" pitchFamily="34" charset="0"/>
                <a:hlinkClick r:id="rId3"/>
              </a:rPr>
            </a:br>
            <a:r>
              <a:rPr lang="en-US" sz="4800" b="0" i="0" u="sng" dirty="0">
                <a:solidFill>
                  <a:srgbClr val="0000FF"/>
                </a:solidFill>
                <a:effectLst/>
                <a:latin typeface="Arial" panose="020B0604020202020204" pitchFamily="34" charset="0"/>
                <a:hlinkClick r:id="rId3"/>
              </a:rPr>
              <a:t>https://coursestorm.atlassian.net/servicedesk/customer/portal/6/article/44</a:t>
            </a:r>
            <a:br>
              <a:rPr lang="en-US" sz="4800" b="0" i="0" u="sng" dirty="0">
                <a:solidFill>
                  <a:srgbClr val="0000FF"/>
                </a:solidFill>
                <a:effectLst/>
                <a:latin typeface="Arial" panose="020B0604020202020204" pitchFamily="34" charset="0"/>
                <a:hlinkClick r:id="rId3"/>
              </a:rPr>
            </a:br>
            <a:r>
              <a:rPr lang="en-US" sz="4800" b="0" i="0" u="sng" dirty="0">
                <a:solidFill>
                  <a:srgbClr val="0000FF"/>
                </a:solidFill>
                <a:effectLst/>
                <a:latin typeface="Arial" panose="020B0604020202020204" pitchFamily="34" charset="0"/>
                <a:hlinkClick r:id="rId3"/>
              </a:rPr>
              <a:t>56542?src=-1483981133</a:t>
            </a:r>
            <a:endParaRPr lang="en-US" sz="4800" b="0" i="0" u="sng" dirty="0">
              <a:solidFill>
                <a:srgbClr val="0000FF"/>
              </a:solidFill>
              <a:effectLst/>
              <a:latin typeface="Arial" panose="020B0604020202020204" pitchFamily="34" charset="0"/>
            </a:endParaRPr>
          </a:p>
          <a:p>
            <a:pPr>
              <a:spcBef>
                <a:spcPct val="0"/>
              </a:spcBef>
              <a:spcAft>
                <a:spcPts val="600"/>
              </a:spcAft>
            </a:pPr>
            <a:endParaRPr lang="en-US" sz="4800" b="0" i="0" u="sng" dirty="0">
              <a:solidFill>
                <a:srgbClr val="0000FF"/>
              </a:solidFill>
              <a:effectLst/>
              <a:latin typeface="Arial" panose="020B0604020202020204" pitchFamily="34" charset="0"/>
            </a:endParaRPr>
          </a:p>
          <a:p>
            <a:pPr>
              <a:spcBef>
                <a:spcPct val="0"/>
              </a:spcBef>
              <a:spcAft>
                <a:spcPts val="600"/>
              </a:spcAft>
            </a:pPr>
            <a:r>
              <a:rPr lang="en-US" sz="4800" b="0" i="0" u="sng" dirty="0">
                <a:solidFill>
                  <a:srgbClr val="0000FF"/>
                </a:solidFill>
                <a:effectLst/>
                <a:latin typeface="Arial" panose="020B0604020202020204" pitchFamily="34" charset="0"/>
              </a:rPr>
              <a:t>Click on above link</a:t>
            </a:r>
          </a:p>
          <a:p>
            <a:pPr>
              <a:spcBef>
                <a:spcPct val="0"/>
              </a:spcBef>
              <a:spcAft>
                <a:spcPts val="600"/>
              </a:spcAft>
            </a:pPr>
            <a:r>
              <a:rPr lang="en-US" sz="4800" b="0" i="0" u="sng" dirty="0">
                <a:solidFill>
                  <a:srgbClr val="0000FF"/>
                </a:solidFill>
                <a:effectLst/>
                <a:latin typeface="Arial" panose="020B0604020202020204" pitchFamily="34" charset="0"/>
              </a:rPr>
              <a:t>Click on Blue link </a:t>
            </a:r>
            <a:r>
              <a:rPr lang="en-US" sz="4800" u="sng" dirty="0">
                <a:solidFill>
                  <a:srgbClr val="0000FF"/>
                </a:solidFill>
                <a:latin typeface="Arial" panose="020B0604020202020204" pitchFamily="34" charset="0"/>
              </a:rPr>
              <a:t>about halfway through </a:t>
            </a:r>
            <a:r>
              <a:rPr lang="en-US" sz="4800" b="0" i="0" u="sng" dirty="0" err="1">
                <a:solidFill>
                  <a:srgbClr val="0000FF"/>
                </a:solidFill>
                <a:effectLst/>
                <a:latin typeface="Arial" panose="020B0604020202020204" pitchFamily="34" charset="0"/>
              </a:rPr>
              <a:t>CourseStorm</a:t>
            </a:r>
            <a:r>
              <a:rPr lang="en-US" sz="4800" b="0" i="0" u="sng" dirty="0">
                <a:solidFill>
                  <a:srgbClr val="0000FF"/>
                </a:solidFill>
                <a:effectLst/>
                <a:latin typeface="Arial" panose="020B0604020202020204" pitchFamily="34" charset="0"/>
              </a:rPr>
              <a:t> screen</a:t>
            </a:r>
          </a:p>
          <a:p>
            <a:pPr>
              <a:spcBef>
                <a:spcPct val="0"/>
              </a:spcBef>
              <a:spcAft>
                <a:spcPts val="600"/>
              </a:spcAft>
            </a:pPr>
            <a:r>
              <a:rPr lang="en-US" sz="4800" u="sng" dirty="0">
                <a:solidFill>
                  <a:srgbClr val="0000FF"/>
                </a:solidFill>
                <a:latin typeface="Arial" panose="020B0604020202020204" pitchFamily="34" charset="0"/>
              </a:rPr>
              <a:t>Click on White arrow to begin the 2 min. video.</a:t>
            </a:r>
            <a:endParaRPr lang="en-US" sz="4800" b="0" i="0" u="sng" dirty="0">
              <a:solidFill>
                <a:srgbClr val="0000FF"/>
              </a:solidFill>
              <a:effectLst/>
              <a:latin typeface="Arial" panose="020B0604020202020204" pitchFamily="34" charset="0"/>
            </a:endParaRPr>
          </a:p>
          <a:p>
            <a:pPr>
              <a:spcBef>
                <a:spcPct val="0"/>
              </a:spcBef>
              <a:spcAft>
                <a:spcPts val="600"/>
              </a:spcAft>
            </a:pPr>
            <a:endParaRPr lang="en-US" sz="4800" dirty="0"/>
          </a:p>
          <a:p>
            <a:pPr>
              <a:spcBef>
                <a:spcPct val="0"/>
              </a:spcBef>
              <a:spcAft>
                <a:spcPts val="600"/>
              </a:spcAft>
            </a:pPr>
            <a:br>
              <a:rPr lang="en-US" sz="4800" dirty="0"/>
            </a:br>
            <a:endParaRPr lang="en-US" sz="4800" cap="all" dirty="0">
              <a:ln w="3175" cmpd="sng">
                <a:noFill/>
              </a:ln>
              <a:latin typeface="+mj-lt"/>
              <a:ea typeface="+mj-ea"/>
              <a:cs typeface="+mj-cs"/>
            </a:endParaRPr>
          </a:p>
        </p:txBody>
      </p:sp>
      <p:pic>
        <p:nvPicPr>
          <p:cNvPr id="3" name="Graphic 2" descr="Video camera with solid fill">
            <a:extLst>
              <a:ext uri="{FF2B5EF4-FFF2-40B4-BE49-F238E27FC236}">
                <a16:creationId xmlns:a16="http://schemas.microsoft.com/office/drawing/2014/main" id="{AA93934A-658D-45DF-9119-FBCA4BE2FC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8012" y="1852781"/>
            <a:ext cx="3152439" cy="3152439"/>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24" name="Group 23">
            <a:extLst>
              <a:ext uri="{FF2B5EF4-FFF2-40B4-BE49-F238E27FC236}">
                <a16:creationId xmlns:a16="http://schemas.microsoft.com/office/drawing/2014/main" id="{307A8868-805D-4C18-8A8B-4817BA9FF9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0CF59EB9-1EAB-47CE-AC8B-8EFD96929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8786ADE-071C-435B-81E3-54A82DD5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F46AF6B-37AC-410E-9A0A-2F70B937A3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AEF4DD0-8A5B-40F1-88BA-ABE5ADE4D2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BA5EA8C-8F33-4994-A748-233E839E4A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4981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up of woman's hands typing and using a trackpad on a laptop with mug">
            <a:extLst>
              <a:ext uri="{FF2B5EF4-FFF2-40B4-BE49-F238E27FC236}">
                <a16:creationId xmlns:a16="http://schemas.microsoft.com/office/drawing/2014/main" id="{90FDECF1-D4F1-45A3-AE9A-044A8A587DA0}"/>
              </a:ext>
            </a:extLst>
          </p:cNvPr>
          <p:cNvPicPr>
            <a:picLocks noChangeAspect="1"/>
          </p:cNvPicPr>
          <p:nvPr/>
        </p:nvPicPr>
        <p:blipFill rotWithShape="1">
          <a:blip r:embed="rId2">
            <a:extLst>
              <a:ext uri="{28A0092B-C50C-407E-A947-70E740481C1C}">
                <a14:useLocalDpi xmlns:a14="http://schemas.microsoft.com/office/drawing/2010/main" val="0"/>
              </a:ext>
            </a:extLst>
          </a:blip>
          <a:srcRect l="24641" r="36539"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2" name="TextBox 1">
            <a:extLst>
              <a:ext uri="{FF2B5EF4-FFF2-40B4-BE49-F238E27FC236}">
                <a16:creationId xmlns:a16="http://schemas.microsoft.com/office/drawing/2014/main" id="{FA6A369E-0F73-4899-8301-B4D24ADF340B}"/>
              </a:ext>
            </a:extLst>
          </p:cNvPr>
          <p:cNvSpPr txBox="1"/>
          <p:nvPr/>
        </p:nvSpPr>
        <p:spPr>
          <a:xfrm>
            <a:off x="6127340" y="620722"/>
            <a:ext cx="5145498" cy="5551478"/>
          </a:xfrm>
          <a:prstGeom prst="rect">
            <a:avLst/>
          </a:prstGeom>
        </p:spPr>
        <p:txBody>
          <a:bodyPr vert="horz" lIns="91440" tIns="45720" rIns="91440" bIns="45720" rtlCol="0" anchor="ctr">
            <a:normAutofit fontScale="25000" lnSpcReduction="20000"/>
          </a:bodyPr>
          <a:lstStyle/>
          <a:p>
            <a:pPr>
              <a:spcBef>
                <a:spcPct val="20000"/>
              </a:spcBef>
              <a:spcAft>
                <a:spcPts val="600"/>
              </a:spcAft>
              <a:buClr>
                <a:schemeClr val="tx1"/>
              </a:buClr>
              <a:buSzPct val="80000"/>
              <a:buFont typeface="Wingdings 3" panose="05040102010807070707" pitchFamily="18" charset="2"/>
              <a:buChar char=""/>
            </a:pPr>
            <a:endParaRPr lang="en-US" sz="3200" b="1" dirty="0"/>
          </a:p>
          <a:p>
            <a:pPr>
              <a:spcBef>
                <a:spcPct val="20000"/>
              </a:spcBef>
              <a:spcAft>
                <a:spcPts val="600"/>
              </a:spcAft>
              <a:buClr>
                <a:schemeClr val="tx1"/>
              </a:buClr>
              <a:buSzPct val="80000"/>
              <a:buFont typeface="Wingdings 3" panose="05040102010807070707" pitchFamily="18" charset="2"/>
              <a:buChar char=""/>
            </a:pPr>
            <a:endParaRPr lang="en-US" sz="3200" b="1" dirty="0"/>
          </a:p>
          <a:p>
            <a:pPr>
              <a:spcBef>
                <a:spcPct val="20000"/>
              </a:spcBef>
              <a:spcAft>
                <a:spcPts val="600"/>
              </a:spcAft>
              <a:buClr>
                <a:schemeClr val="tx1"/>
              </a:buClr>
              <a:buSzPct val="80000"/>
              <a:buFont typeface="Wingdings 3" panose="05040102010807070707" pitchFamily="18" charset="2"/>
              <a:buChar char=""/>
            </a:pPr>
            <a:endParaRPr lang="en-US" sz="3200" b="1" dirty="0"/>
          </a:p>
          <a:p>
            <a:pPr marL="457200" indent="-457200">
              <a:spcBef>
                <a:spcPct val="20000"/>
              </a:spcBef>
              <a:spcAft>
                <a:spcPts val="600"/>
              </a:spcAft>
              <a:buClr>
                <a:schemeClr val="tx1"/>
              </a:buClr>
              <a:buSzPct val="80000"/>
              <a:buFont typeface="Arial" panose="020B0604020202020204" pitchFamily="34" charset="0"/>
              <a:buChar char="•"/>
            </a:pPr>
            <a:r>
              <a:rPr lang="en-US" sz="12800" b="1" dirty="0"/>
              <a:t>Don’t be afraid to play with the buttons!</a:t>
            </a:r>
          </a:p>
          <a:p>
            <a:pPr marL="457200" indent="-457200">
              <a:spcBef>
                <a:spcPct val="20000"/>
              </a:spcBef>
              <a:spcAft>
                <a:spcPts val="600"/>
              </a:spcAft>
              <a:buClr>
                <a:schemeClr val="tx1"/>
              </a:buClr>
              <a:buSzPct val="80000"/>
              <a:buFont typeface="Arial" panose="020B0604020202020204" pitchFamily="34" charset="0"/>
              <a:buChar char="•"/>
            </a:pPr>
            <a:endParaRPr lang="en-US" sz="12800" b="1" dirty="0"/>
          </a:p>
          <a:p>
            <a:pPr marL="457200" indent="-457200">
              <a:spcBef>
                <a:spcPct val="20000"/>
              </a:spcBef>
              <a:spcAft>
                <a:spcPts val="600"/>
              </a:spcAft>
              <a:buClr>
                <a:schemeClr val="tx1"/>
              </a:buClr>
              <a:buSzPct val="80000"/>
              <a:buFont typeface="Arial" panose="020B0604020202020204" pitchFamily="34" charset="0"/>
              <a:buChar char="•"/>
            </a:pPr>
            <a:r>
              <a:rPr lang="en-US" sz="12800" b="1" dirty="0"/>
              <a:t>You can’t hurt anything.</a:t>
            </a:r>
          </a:p>
          <a:p>
            <a:pPr marL="457200" indent="-457200">
              <a:spcBef>
                <a:spcPct val="20000"/>
              </a:spcBef>
              <a:spcAft>
                <a:spcPts val="600"/>
              </a:spcAft>
              <a:buClr>
                <a:schemeClr val="tx1"/>
              </a:buClr>
              <a:buSzPct val="80000"/>
              <a:buFont typeface="Arial" panose="020B0604020202020204" pitchFamily="34" charset="0"/>
              <a:buChar char="•"/>
            </a:pPr>
            <a:endParaRPr lang="en-US" sz="12800" b="1" dirty="0"/>
          </a:p>
          <a:p>
            <a:pPr marL="457200" indent="-457200">
              <a:spcBef>
                <a:spcPct val="20000"/>
              </a:spcBef>
              <a:spcAft>
                <a:spcPts val="600"/>
              </a:spcAft>
              <a:buClr>
                <a:schemeClr val="tx1"/>
              </a:buClr>
              <a:buSzPct val="80000"/>
              <a:buFont typeface="Arial" panose="020B0604020202020204" pitchFamily="34" charset="0"/>
              <a:buChar char="•"/>
            </a:pPr>
            <a:r>
              <a:rPr lang="en-US" sz="12800" b="1" dirty="0"/>
              <a:t>Benefit: No more emails from Registration telling you to withdraw and add someone to your attendance sheet!</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grpSp>
        <p:nvGrpSpPr>
          <p:cNvPr id="20" name="Group 19">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614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Placeholder 5" descr="Document outline">
            <a:extLst>
              <a:ext uri="{FF2B5EF4-FFF2-40B4-BE49-F238E27FC236}">
                <a16:creationId xmlns:a16="http://schemas.microsoft.com/office/drawing/2014/main" id="{D4315F9C-6321-4DA0-9227-7820AF8405EE}"/>
              </a:ext>
            </a:extLst>
          </p:cNvPr>
          <p:cNvPicPr>
            <a:picLocks noGrp="1" noChangeAspect="1"/>
          </p:cNvPicPr>
          <p:nvPr>
            <p:ph type="pic"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115" r="14115"/>
          <a:stretch>
            <a:fillRect/>
          </a:stretch>
        </p:blipFill>
        <p:spPr>
          <a:xfrm>
            <a:off x="951523" y="1208313"/>
            <a:ext cx="2319495" cy="3231845"/>
          </a:xfrm>
          <a:prstGeom prst="rect">
            <a:avLst/>
          </a:prstGeom>
          <a:effectLst>
            <a:innerShdw blurRad="57150" dist="38100" dir="14460000">
              <a:prstClr val="black">
                <a:alpha val="70000"/>
              </a:prstClr>
            </a:innerShdw>
          </a:effectLst>
        </p:spPr>
      </p:pic>
      <p:sp>
        <p:nvSpPr>
          <p:cNvPr id="4" name="Text Placeholder 3">
            <a:extLst>
              <a:ext uri="{FF2B5EF4-FFF2-40B4-BE49-F238E27FC236}">
                <a16:creationId xmlns:a16="http://schemas.microsoft.com/office/drawing/2014/main" id="{B9E4821D-7EDD-41C6-8EB7-D2B26BE49D87}"/>
              </a:ext>
            </a:extLst>
          </p:cNvPr>
          <p:cNvSpPr>
            <a:spLocks noGrp="1"/>
          </p:cNvSpPr>
          <p:nvPr>
            <p:ph type="body" sz="half" idx="2"/>
          </p:nvPr>
        </p:nvSpPr>
        <p:spPr>
          <a:xfrm>
            <a:off x="4136002" y="359230"/>
            <a:ext cx="6782824" cy="5812970"/>
          </a:xfrm>
        </p:spPr>
        <p:txBody>
          <a:bodyPr vert="horz" lIns="91440" tIns="45720" rIns="91440" bIns="45720" rtlCol="0" anchor="ctr">
            <a:normAutofit/>
          </a:bodyPr>
          <a:lstStyle/>
          <a:p>
            <a:r>
              <a:rPr lang="en-US" sz="3600" dirty="0">
                <a:solidFill>
                  <a:schemeClr val="tx1"/>
                </a:solidFill>
              </a:rPr>
              <a:t>Mail in the completed roster/attendance sheet and evaluations to: </a:t>
            </a:r>
          </a:p>
          <a:p>
            <a:r>
              <a:rPr lang="en-US" sz="3600" dirty="0">
                <a:solidFill>
                  <a:schemeClr val="tx1"/>
                </a:solidFill>
              </a:rPr>
              <a:t>Lifelong Learning Institute at Waubonsee Community College, Rt 47 at Waubonsee Rd, Sugar Grove, IL  60554.</a:t>
            </a:r>
          </a:p>
          <a:p>
            <a:r>
              <a:rPr lang="en-US" sz="3600" dirty="0">
                <a:solidFill>
                  <a:schemeClr val="tx1"/>
                </a:solidFill>
              </a:rPr>
              <a:t>(or give to a Curriculum Council member)</a:t>
            </a:r>
          </a:p>
          <a:p>
            <a:pPr>
              <a:buFont typeface="Wingdings 3" panose="05040102010807070707" pitchFamily="18" charset="2"/>
              <a:buChar char=""/>
            </a:pPr>
            <a:endParaRPr lang="en-US" dirty="0"/>
          </a:p>
        </p:txBody>
      </p:sp>
    </p:spTree>
    <p:extLst>
      <p:ext uri="{BB962C8B-B14F-4D97-AF65-F5344CB8AC3E}">
        <p14:creationId xmlns:p14="http://schemas.microsoft.com/office/powerpoint/2010/main" val="378101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36CF6-CB44-4300-BE39-DED93715B8E4}"/>
              </a:ext>
            </a:extLst>
          </p:cNvPr>
          <p:cNvSpPr txBox="1"/>
          <p:nvPr/>
        </p:nvSpPr>
        <p:spPr>
          <a:xfrm>
            <a:off x="930729" y="571500"/>
            <a:ext cx="9584871" cy="6832640"/>
          </a:xfrm>
          <a:prstGeom prst="rect">
            <a:avLst/>
          </a:prstGeom>
          <a:noFill/>
        </p:spPr>
        <p:txBody>
          <a:bodyPr wrap="square" rtlCol="0">
            <a:spAutoFit/>
          </a:bodyPr>
          <a:lstStyle/>
          <a:p>
            <a:r>
              <a:rPr lang="en-US" sz="2800" dirty="0">
                <a:solidFill>
                  <a:schemeClr val="bg1"/>
                </a:solidFill>
              </a:rPr>
              <a:t>Instructors  =  Facilitators in the </a:t>
            </a:r>
            <a:r>
              <a:rPr lang="en-US" sz="2800" dirty="0" err="1">
                <a:solidFill>
                  <a:schemeClr val="bg1"/>
                </a:solidFill>
              </a:rPr>
              <a:t>CourseStorm</a:t>
            </a:r>
            <a:r>
              <a:rPr lang="en-US" sz="2800" dirty="0">
                <a:solidFill>
                  <a:schemeClr val="bg1"/>
                </a:solidFill>
              </a:rPr>
              <a:t> platform</a:t>
            </a:r>
          </a:p>
          <a:p>
            <a:endParaRPr lang="en-US" sz="2800" dirty="0"/>
          </a:p>
          <a:p>
            <a:pPr marL="514350" indent="-514350">
              <a:buFont typeface="+mj-lt"/>
              <a:buAutoNum type="arabicPeriod"/>
            </a:pPr>
            <a:r>
              <a:rPr lang="en-US" sz="2400" dirty="0"/>
              <a:t>Curriculum Council will setup all new and existing facilitators into the CourseStorm platform (Beth Johnson)</a:t>
            </a:r>
          </a:p>
          <a:p>
            <a:pPr marL="514350" indent="-514350">
              <a:buFont typeface="+mj-lt"/>
              <a:buAutoNum type="arabicPeriod"/>
            </a:pPr>
            <a:endParaRPr lang="en-US" sz="2400" dirty="0"/>
          </a:p>
          <a:p>
            <a:pPr marL="514350" indent="-514350">
              <a:buFont typeface="+mj-lt"/>
              <a:buAutoNum type="arabicPeriod"/>
            </a:pPr>
            <a:r>
              <a:rPr lang="en-US" sz="2400" dirty="0"/>
              <a:t>CC will send Instructors/Facilitators an Invite Email</a:t>
            </a:r>
          </a:p>
          <a:p>
            <a:pPr marL="514350" indent="-514350">
              <a:buFont typeface="+mj-lt"/>
              <a:buAutoNum type="arabicPeriod"/>
            </a:pPr>
            <a:endParaRPr lang="en-US" sz="2400" dirty="0"/>
          </a:p>
          <a:p>
            <a:pPr marL="514350" indent="-514350">
              <a:buFont typeface="+mj-lt"/>
              <a:buAutoNum type="arabicPeriod"/>
            </a:pPr>
            <a:r>
              <a:rPr lang="en-US" sz="2400" dirty="0"/>
              <a:t>Instructor accepts and is prompted to setup password  </a:t>
            </a:r>
          </a:p>
          <a:p>
            <a:pPr marL="514350" indent="-514350">
              <a:buFont typeface="+mj-lt"/>
              <a:buAutoNum type="arabicPeriod"/>
            </a:pPr>
            <a:endParaRPr lang="en-US" sz="2400" dirty="0"/>
          </a:p>
          <a:p>
            <a:r>
              <a:rPr lang="en-US" sz="2400" dirty="0"/>
              <a:t>P.S. You will have a password for your instructor staff login, and one for your student login. Your computer usually remembers the last login you used, so you may need to logout as student and login as staff.           </a:t>
            </a:r>
            <a:r>
              <a:rPr lang="en-US" sz="2400" b="1" dirty="0"/>
              <a:t>lliwcc.coursestorm.com</a:t>
            </a:r>
          </a:p>
          <a:p>
            <a:endParaRPr lang="en-US" sz="28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6173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33678193-2496-4AC9-BFD4-D87A62156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76ADC56-41DD-49F1-BBD0-4C8347B67471}"/>
                  </a:ext>
                </a:extLst>
              </p14:cNvPr>
              <p14:cNvContentPartPr/>
              <p14:nvPr/>
            </p14:nvContentPartPr>
            <p14:xfrm>
              <a:off x="11531580" y="1612480"/>
              <a:ext cx="360" cy="360"/>
            </p14:xfrm>
          </p:contentPart>
        </mc:Choice>
        <mc:Fallback xmlns="">
          <p:pic>
            <p:nvPicPr>
              <p:cNvPr id="9" name="Ink 8">
                <a:extLst>
                  <a:ext uri="{FF2B5EF4-FFF2-40B4-BE49-F238E27FC236}">
                    <a16:creationId xmlns:a16="http://schemas.microsoft.com/office/drawing/2014/main" id="{E76ADC56-41DD-49F1-BBD0-4C8347B67471}"/>
                  </a:ext>
                </a:extLst>
              </p:cNvPr>
              <p:cNvPicPr/>
              <p:nvPr/>
            </p:nvPicPr>
            <p:blipFill>
              <a:blip r:embed="rId4"/>
              <a:stretch>
                <a:fillRect/>
              </a:stretch>
            </p:blipFill>
            <p:spPr>
              <a:xfrm>
                <a:off x="11522580" y="1603480"/>
                <a:ext cx="18000" cy="18000"/>
              </a:xfrm>
              <a:prstGeom prst="rect">
                <a:avLst/>
              </a:prstGeom>
            </p:spPr>
          </p:pic>
        </mc:Fallback>
      </mc:AlternateContent>
      <p:sp>
        <p:nvSpPr>
          <p:cNvPr id="10" name="TextBox 9">
            <a:extLst>
              <a:ext uri="{FF2B5EF4-FFF2-40B4-BE49-F238E27FC236}">
                <a16:creationId xmlns:a16="http://schemas.microsoft.com/office/drawing/2014/main" id="{B9C508CB-D140-4F23-BD2C-0062B5C28F25}"/>
              </a:ext>
            </a:extLst>
          </p:cNvPr>
          <p:cNvSpPr txBox="1"/>
          <p:nvPr/>
        </p:nvSpPr>
        <p:spPr>
          <a:xfrm>
            <a:off x="215900" y="914400"/>
            <a:ext cx="1473200" cy="2862322"/>
          </a:xfrm>
          <a:prstGeom prst="rect">
            <a:avLst/>
          </a:prstGeom>
          <a:noFill/>
        </p:spPr>
        <p:txBody>
          <a:bodyPr wrap="square" rtlCol="0">
            <a:spAutoFit/>
          </a:bodyPr>
          <a:lstStyle/>
          <a:p>
            <a:r>
              <a:rPr lang="en-US" sz="2000" b="1" dirty="0"/>
              <a:t>Instructors</a:t>
            </a:r>
          </a:p>
          <a:p>
            <a:r>
              <a:rPr lang="en-US" sz="2000" b="1" dirty="0"/>
              <a:t>Use “Staff</a:t>
            </a:r>
          </a:p>
          <a:p>
            <a:r>
              <a:rPr lang="en-US" sz="2000" b="1" dirty="0"/>
              <a:t>Login” at bottom of Browse page to login for facilitator resources.</a:t>
            </a: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BB6ACD8D-454A-4123-AF89-059E0584B3AA}"/>
                  </a:ext>
                </a:extLst>
              </p14:cNvPr>
              <p14:cNvContentPartPr/>
              <p14:nvPr/>
            </p14:nvContentPartPr>
            <p14:xfrm>
              <a:off x="1689100" y="3485702"/>
              <a:ext cx="4103280" cy="2897130"/>
            </p14:xfrm>
          </p:contentPart>
        </mc:Choice>
        <mc:Fallback xmlns="">
          <p:pic>
            <p:nvPicPr>
              <p:cNvPr id="11" name="Ink 10">
                <a:extLst>
                  <a:ext uri="{FF2B5EF4-FFF2-40B4-BE49-F238E27FC236}">
                    <a16:creationId xmlns:a16="http://schemas.microsoft.com/office/drawing/2014/main" id="{BB6ACD8D-454A-4123-AF89-059E0584B3AA}"/>
                  </a:ext>
                </a:extLst>
              </p:cNvPr>
              <p:cNvPicPr/>
              <p:nvPr/>
            </p:nvPicPr>
            <p:blipFill>
              <a:blip r:embed="rId6"/>
              <a:stretch>
                <a:fillRect/>
              </a:stretch>
            </p:blipFill>
            <p:spPr>
              <a:xfrm>
                <a:off x="1680099" y="3476702"/>
                <a:ext cx="4120922" cy="291476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D2913F0-D04F-4759-8FFC-A74102C30BE7}"/>
                  </a:ext>
                </a:extLst>
              </p14:cNvPr>
              <p14:cNvContentPartPr/>
              <p14:nvPr/>
            </p14:nvContentPartPr>
            <p14:xfrm>
              <a:off x="545460" y="4254520"/>
              <a:ext cx="360" cy="360"/>
            </p14:xfrm>
          </p:contentPart>
        </mc:Choice>
        <mc:Fallback xmlns="">
          <p:pic>
            <p:nvPicPr>
              <p:cNvPr id="12" name="Ink 11">
                <a:extLst>
                  <a:ext uri="{FF2B5EF4-FFF2-40B4-BE49-F238E27FC236}">
                    <a16:creationId xmlns:a16="http://schemas.microsoft.com/office/drawing/2014/main" id="{0D2913F0-D04F-4759-8FFC-A74102C30BE7}"/>
                  </a:ext>
                </a:extLst>
              </p:cNvPr>
              <p:cNvPicPr/>
              <p:nvPr/>
            </p:nvPicPr>
            <p:blipFill>
              <a:blip r:embed="rId4"/>
              <a:stretch>
                <a:fillRect/>
              </a:stretch>
            </p:blipFill>
            <p:spPr>
              <a:xfrm>
                <a:off x="536820" y="4245520"/>
                <a:ext cx="18000" cy="18000"/>
              </a:xfrm>
              <a:prstGeom prst="rect">
                <a:avLst/>
              </a:prstGeom>
            </p:spPr>
          </p:pic>
        </mc:Fallback>
      </mc:AlternateContent>
    </p:spTree>
    <p:extLst>
      <p:ext uri="{BB962C8B-B14F-4D97-AF65-F5344CB8AC3E}">
        <p14:creationId xmlns:p14="http://schemas.microsoft.com/office/powerpoint/2010/main" val="254677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88DC0F-F5EF-45FC-8DD5-338D98CB26A6}"/>
              </a:ext>
            </a:extLst>
          </p:cNvPr>
          <p:cNvSpPr txBox="1"/>
          <p:nvPr/>
        </p:nvSpPr>
        <p:spPr>
          <a:xfrm>
            <a:off x="546100" y="368300"/>
            <a:ext cx="9677400" cy="6001643"/>
          </a:xfrm>
          <a:prstGeom prst="rect">
            <a:avLst/>
          </a:prstGeom>
          <a:noFill/>
        </p:spPr>
        <p:txBody>
          <a:bodyPr wrap="square">
            <a:spAutoFit/>
          </a:bodyPr>
          <a:lstStyle/>
          <a:p>
            <a:pPr algn="l"/>
            <a:r>
              <a:rPr lang="en-US" sz="3200" b="0" i="0" dirty="0">
                <a:effectLst/>
                <a:latin typeface="Arial" panose="020B0604020202020204" pitchFamily="34" charset="0"/>
              </a:rPr>
              <a:t>LLI instructors will be automatically </a:t>
            </a:r>
            <a:r>
              <a:rPr lang="en-US" sz="3200" b="0" i="0" u="sng" dirty="0">
                <a:effectLst/>
                <a:latin typeface="Arial" panose="020B0604020202020204" pitchFamily="34" charset="0"/>
              </a:rPr>
              <a:t>emailed</a:t>
            </a:r>
            <a:r>
              <a:rPr lang="en-US" sz="3200" b="0" i="0" dirty="0">
                <a:effectLst/>
                <a:latin typeface="Arial" panose="020B0604020202020204" pitchFamily="34" charset="0"/>
              </a:rPr>
              <a:t> when:</a:t>
            </a:r>
          </a:p>
          <a:p>
            <a:pPr algn="l">
              <a:buFont typeface="Arial" panose="020B0604020202020204" pitchFamily="34" charset="0"/>
              <a:buChar char="•"/>
            </a:pPr>
            <a:r>
              <a:rPr lang="en-US" sz="3200" b="0" i="0" dirty="0">
                <a:effectLst/>
                <a:latin typeface="Arial" panose="020B0604020202020204" pitchFamily="34" charset="0"/>
              </a:rPr>
              <a:t>​A new registration arrives for their class</a:t>
            </a:r>
          </a:p>
          <a:p>
            <a:pPr algn="l">
              <a:buFont typeface="Arial" panose="020B0604020202020204" pitchFamily="34" charset="0"/>
              <a:buChar char="•"/>
            </a:pPr>
            <a:r>
              <a:rPr lang="en-US" sz="3200" b="0" i="0" dirty="0">
                <a:effectLst/>
                <a:latin typeface="Arial" panose="020B0604020202020204" pitchFamily="34" charset="0"/>
              </a:rPr>
              <a:t>Someone is added to the waiting list</a:t>
            </a:r>
          </a:p>
          <a:p>
            <a:pPr>
              <a:buFont typeface="Arial" panose="020B0604020202020204" pitchFamily="34" charset="0"/>
              <a:buChar char="•"/>
            </a:pPr>
            <a:r>
              <a:rPr lang="en-US" sz="3200" dirty="0">
                <a:latin typeface="Arial" panose="020B0604020202020204" pitchFamily="34" charset="0"/>
              </a:rPr>
              <a:t>A student's registration is cancelled</a:t>
            </a:r>
          </a:p>
          <a:p>
            <a:pPr algn="l">
              <a:buFont typeface="Arial" panose="020B0604020202020204" pitchFamily="34" charset="0"/>
              <a:buChar char="•"/>
            </a:pPr>
            <a:r>
              <a:rPr lang="en-US" sz="3200" b="0" i="0" dirty="0">
                <a:effectLst/>
                <a:latin typeface="Arial" panose="020B0604020202020204" pitchFamily="34" charset="0"/>
              </a:rPr>
              <a:t>A student is transferred away from their class</a:t>
            </a:r>
          </a:p>
          <a:p>
            <a:pPr algn="l">
              <a:buFont typeface="Arial" panose="020B0604020202020204" pitchFamily="34" charset="0"/>
              <a:buChar char="•"/>
            </a:pPr>
            <a:r>
              <a:rPr lang="en-US" sz="3200" b="0" i="0" dirty="0">
                <a:effectLst/>
                <a:latin typeface="Arial" panose="020B0604020202020204" pitchFamily="34" charset="0"/>
              </a:rPr>
              <a:t>A student is transferred to their class</a:t>
            </a:r>
          </a:p>
          <a:p>
            <a:pPr algn="l">
              <a:buFont typeface="Arial" panose="020B0604020202020204" pitchFamily="34" charset="0"/>
              <a:buChar char="•"/>
            </a:pPr>
            <a:r>
              <a:rPr lang="en-US" sz="3200" b="0" i="0" dirty="0">
                <a:effectLst/>
                <a:latin typeface="Arial" panose="020B0604020202020204" pitchFamily="34" charset="0"/>
              </a:rPr>
              <a:t>Someone on your staff sends an email to their class roster or waiting list</a:t>
            </a:r>
          </a:p>
          <a:p>
            <a:pPr algn="l">
              <a:buFont typeface="Arial" panose="020B0604020202020204" pitchFamily="34" charset="0"/>
              <a:buChar char="•"/>
            </a:pPr>
            <a:endParaRPr lang="en-US" sz="3200" b="0" i="0" dirty="0">
              <a:effectLst/>
              <a:latin typeface="Arial" panose="020B0604020202020204" pitchFamily="34" charset="0"/>
            </a:endParaRPr>
          </a:p>
          <a:p>
            <a:pPr algn="l"/>
            <a:r>
              <a:rPr lang="en-US" sz="3200" b="0" i="0" dirty="0">
                <a:effectLst/>
                <a:latin typeface="Arial" panose="020B0604020202020204" pitchFamily="34" charset="0"/>
              </a:rPr>
              <a:t>With these updates, our facilitators will find it easy to stay current on all the classes they teach, automatically!</a:t>
            </a:r>
          </a:p>
        </p:txBody>
      </p:sp>
    </p:spTree>
    <p:extLst>
      <p:ext uri="{BB962C8B-B14F-4D97-AF65-F5344CB8AC3E}">
        <p14:creationId xmlns:p14="http://schemas.microsoft.com/office/powerpoint/2010/main" val="79837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2EDEB-06A8-4113-A413-5731CA0AD945}"/>
              </a:ext>
            </a:extLst>
          </p:cNvPr>
          <p:cNvSpPr txBox="1"/>
          <p:nvPr/>
        </p:nvSpPr>
        <p:spPr>
          <a:xfrm>
            <a:off x="558800" y="266700"/>
            <a:ext cx="9283700" cy="4524315"/>
          </a:xfrm>
          <a:prstGeom prst="rect">
            <a:avLst/>
          </a:prstGeom>
          <a:noFill/>
        </p:spPr>
        <p:txBody>
          <a:bodyPr wrap="square">
            <a:spAutoFit/>
          </a:bodyPr>
          <a:lstStyle/>
          <a:p>
            <a:pPr algn="l"/>
            <a:r>
              <a:rPr lang="en-US" sz="3600" b="1" i="0" u="sng" dirty="0">
                <a:effectLst/>
                <a:latin typeface="Arial" panose="020B0604020202020204" pitchFamily="34" charset="0"/>
              </a:rPr>
              <a:t>Using their admin area, instructors can:</a:t>
            </a:r>
          </a:p>
          <a:p>
            <a:pPr algn="l"/>
            <a:endParaRPr lang="en-US" sz="3600" b="0" i="0" u="sng" dirty="0">
              <a:effectLst/>
              <a:latin typeface="Arial" panose="020B0604020202020204" pitchFamily="34" charset="0"/>
            </a:endParaRPr>
          </a:p>
          <a:p>
            <a:pPr algn="l">
              <a:buFont typeface="Arial" panose="020B0604020202020204" pitchFamily="34" charset="0"/>
              <a:buChar char="•"/>
            </a:pPr>
            <a:r>
              <a:rPr lang="en-US" sz="3600" b="0" i="0" dirty="0">
                <a:effectLst/>
                <a:latin typeface="Arial" panose="020B0604020202020204" pitchFamily="34" charset="0"/>
              </a:rPr>
              <a:t>See a list of all their classes</a:t>
            </a:r>
          </a:p>
          <a:p>
            <a:pPr algn="l">
              <a:buFont typeface="Arial" panose="020B0604020202020204" pitchFamily="34" charset="0"/>
              <a:buChar char="•"/>
            </a:pPr>
            <a:r>
              <a:rPr lang="en-US" sz="3600" b="0" i="0" dirty="0">
                <a:effectLst/>
                <a:latin typeface="Arial" panose="020B0604020202020204" pitchFamily="34" charset="0"/>
              </a:rPr>
              <a:t>View a roster/</a:t>
            </a:r>
            <a:r>
              <a:rPr lang="en-US" sz="3600" b="0" i="0" dirty="0">
                <a:solidFill>
                  <a:schemeClr val="bg1"/>
                </a:solidFill>
                <a:effectLst/>
                <a:latin typeface="Arial" panose="020B0604020202020204" pitchFamily="34" charset="0"/>
              </a:rPr>
              <a:t>attendance list </a:t>
            </a:r>
            <a:r>
              <a:rPr lang="en-US" sz="3600" b="0" i="0" dirty="0">
                <a:effectLst/>
                <a:latin typeface="Arial" panose="020B0604020202020204" pitchFamily="34" charset="0"/>
              </a:rPr>
              <a:t>for a class</a:t>
            </a:r>
          </a:p>
          <a:p>
            <a:pPr algn="l">
              <a:buFont typeface="Arial" panose="020B0604020202020204" pitchFamily="34" charset="0"/>
              <a:buChar char="•"/>
            </a:pPr>
            <a:r>
              <a:rPr lang="en-US" sz="3600" b="0" i="0" dirty="0">
                <a:effectLst/>
                <a:latin typeface="Arial" panose="020B0604020202020204" pitchFamily="34" charset="0"/>
              </a:rPr>
              <a:t>See canceled registrations</a:t>
            </a:r>
          </a:p>
          <a:p>
            <a:pPr algn="l">
              <a:buFont typeface="Arial" panose="020B0604020202020204" pitchFamily="34" charset="0"/>
              <a:buChar char="•"/>
            </a:pPr>
            <a:r>
              <a:rPr lang="en-US" sz="3600" b="0" i="0" dirty="0">
                <a:effectLst/>
                <a:latin typeface="Arial" panose="020B0604020202020204" pitchFamily="34" charset="0"/>
              </a:rPr>
              <a:t>View a class waiting list</a:t>
            </a:r>
          </a:p>
          <a:p>
            <a:pPr algn="l">
              <a:buFont typeface="Arial" panose="020B0604020202020204" pitchFamily="34" charset="0"/>
              <a:buChar char="•"/>
            </a:pPr>
            <a:r>
              <a:rPr lang="en-US" sz="3600" b="0" i="0" dirty="0">
                <a:effectLst/>
                <a:latin typeface="Arial" panose="020B0604020202020204" pitchFamily="34" charset="0"/>
              </a:rPr>
              <a:t>Download a class roster into Excel</a:t>
            </a:r>
            <a:endParaRPr lang="en-US" sz="3600" b="0" i="0" dirty="0">
              <a:solidFill>
                <a:schemeClr val="bg1"/>
              </a:solidFill>
              <a:effectLst/>
              <a:latin typeface="Arial" panose="020B0604020202020204" pitchFamily="34" charset="0"/>
            </a:endParaRPr>
          </a:p>
          <a:p>
            <a:pPr algn="l">
              <a:buFont typeface="Arial" panose="020B0604020202020204" pitchFamily="34" charset="0"/>
              <a:buChar char="•"/>
            </a:pPr>
            <a:r>
              <a:rPr lang="en-US" sz="3600" b="0" i="0" dirty="0">
                <a:effectLst/>
                <a:latin typeface="Arial" panose="020B0604020202020204" pitchFamily="34" charset="0"/>
              </a:rPr>
              <a:t>Send an Email to their class roster</a:t>
            </a:r>
          </a:p>
        </p:txBody>
      </p:sp>
    </p:spTree>
    <p:extLst>
      <p:ext uri="{BB962C8B-B14F-4D97-AF65-F5344CB8AC3E}">
        <p14:creationId xmlns:p14="http://schemas.microsoft.com/office/powerpoint/2010/main" val="3161364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AD27A79-1763-CE12-F4EE-0E647C6F4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41" y="265020"/>
            <a:ext cx="10154285" cy="6048694"/>
          </a:xfrm>
          <a:prstGeom prst="rect">
            <a:avLst/>
          </a:prstGeom>
        </p:spPr>
      </p:pic>
      <p:sp>
        <p:nvSpPr>
          <p:cNvPr id="5" name="TextBox 4">
            <a:extLst>
              <a:ext uri="{FF2B5EF4-FFF2-40B4-BE49-F238E27FC236}">
                <a16:creationId xmlns:a16="http://schemas.microsoft.com/office/drawing/2014/main" id="{7F105A78-A635-EA4A-9DC5-FF489744E0A9}"/>
              </a:ext>
            </a:extLst>
          </p:cNvPr>
          <p:cNvSpPr txBox="1"/>
          <p:nvPr/>
        </p:nvSpPr>
        <p:spPr>
          <a:xfrm>
            <a:off x="119743" y="685801"/>
            <a:ext cx="1523998" cy="2862322"/>
          </a:xfrm>
          <a:prstGeom prst="rect">
            <a:avLst/>
          </a:prstGeom>
          <a:noFill/>
        </p:spPr>
        <p:txBody>
          <a:bodyPr wrap="square" rtlCol="0">
            <a:spAutoFit/>
          </a:bodyPr>
          <a:lstStyle/>
          <a:p>
            <a:r>
              <a:rPr lang="en-US" dirty="0"/>
              <a:t>Click on Roster Drop-down box to choose: Roster, Waiting List or Cancelled list.</a:t>
            </a:r>
          </a:p>
        </p:txBody>
      </p:sp>
    </p:spTree>
    <p:extLst>
      <p:ext uri="{BB962C8B-B14F-4D97-AF65-F5344CB8AC3E}">
        <p14:creationId xmlns:p14="http://schemas.microsoft.com/office/powerpoint/2010/main" val="170152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DE1ED2B-DF05-4EFA-A2E3-2FCC7FDACFD1}"/>
              </a:ext>
            </a:extLst>
          </p:cNvPr>
          <p:cNvSpPr txBox="1"/>
          <p:nvPr/>
        </p:nvSpPr>
        <p:spPr>
          <a:xfrm>
            <a:off x="0" y="-165099"/>
            <a:ext cx="1536700" cy="3970318"/>
          </a:xfrm>
          <a:prstGeom prst="rect">
            <a:avLst/>
          </a:prstGeom>
          <a:noFill/>
        </p:spPr>
        <p:txBody>
          <a:bodyPr wrap="square" rtlCol="0">
            <a:spAutoFit/>
          </a:bodyPr>
          <a:lstStyle/>
          <a:p>
            <a:endParaRPr lang="en-US" dirty="0"/>
          </a:p>
          <a:p>
            <a:endParaRPr lang="en-US" dirty="0"/>
          </a:p>
          <a:p>
            <a:endParaRPr lang="en-US" dirty="0"/>
          </a:p>
          <a:p>
            <a:r>
              <a:rPr lang="en-US" b="1" dirty="0"/>
              <a:t>Click on More drop-down box to Print Roster to use for </a:t>
            </a:r>
            <a:r>
              <a:rPr lang="en-US" b="1" u="sng" dirty="0"/>
              <a:t>attendance sheet </a:t>
            </a:r>
            <a:r>
              <a:rPr lang="en-US" b="1" dirty="0"/>
              <a:t>check-in or export file to Excel.</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C9D1DCA3-F06A-486C-B300-5FEA5A633D5A}"/>
                  </a:ext>
                </a:extLst>
              </p14:cNvPr>
              <p14:cNvContentPartPr/>
              <p14:nvPr/>
            </p14:nvContentPartPr>
            <p14:xfrm>
              <a:off x="11912820" y="2184160"/>
              <a:ext cx="360" cy="360"/>
            </p14:xfrm>
          </p:contentPart>
        </mc:Choice>
        <mc:Fallback xmlns="">
          <p:pic>
            <p:nvPicPr>
              <p:cNvPr id="10" name="Ink 9">
                <a:extLst>
                  <a:ext uri="{FF2B5EF4-FFF2-40B4-BE49-F238E27FC236}">
                    <a16:creationId xmlns:a16="http://schemas.microsoft.com/office/drawing/2014/main" id="{C9D1DCA3-F06A-486C-B300-5FEA5A633D5A}"/>
                  </a:ext>
                </a:extLst>
              </p:cNvPr>
              <p:cNvPicPr/>
              <p:nvPr/>
            </p:nvPicPr>
            <p:blipFill>
              <a:blip r:embed="rId6"/>
              <a:stretch>
                <a:fillRect/>
              </a:stretch>
            </p:blipFill>
            <p:spPr>
              <a:xfrm>
                <a:off x="11903820" y="2175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7DBB5DDE-62B4-47D7-B062-CA2802BA49BB}"/>
                  </a:ext>
                </a:extLst>
              </p14:cNvPr>
              <p14:cNvContentPartPr/>
              <p14:nvPr/>
            </p14:nvContentPartPr>
            <p14:xfrm>
              <a:off x="11709060" y="2057080"/>
              <a:ext cx="360" cy="360"/>
            </p14:xfrm>
          </p:contentPart>
        </mc:Choice>
        <mc:Fallback xmlns="">
          <p:pic>
            <p:nvPicPr>
              <p:cNvPr id="11" name="Ink 10">
                <a:extLst>
                  <a:ext uri="{FF2B5EF4-FFF2-40B4-BE49-F238E27FC236}">
                    <a16:creationId xmlns:a16="http://schemas.microsoft.com/office/drawing/2014/main" id="{7DBB5DDE-62B4-47D7-B062-CA2802BA49BB}"/>
                  </a:ext>
                </a:extLst>
              </p:cNvPr>
              <p:cNvPicPr/>
              <p:nvPr/>
            </p:nvPicPr>
            <p:blipFill>
              <a:blip r:embed="rId6"/>
              <a:stretch>
                <a:fillRect/>
              </a:stretch>
            </p:blipFill>
            <p:spPr>
              <a:xfrm>
                <a:off x="11700420" y="2048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47B26F21-758F-4844-AD92-1FAE01C78126}"/>
                  </a:ext>
                </a:extLst>
              </p14:cNvPr>
              <p14:cNvContentPartPr/>
              <p14:nvPr/>
            </p14:nvContentPartPr>
            <p14:xfrm>
              <a:off x="11150340" y="-1410080"/>
              <a:ext cx="360" cy="360"/>
            </p14:xfrm>
          </p:contentPart>
        </mc:Choice>
        <mc:Fallback xmlns="">
          <p:pic>
            <p:nvPicPr>
              <p:cNvPr id="12" name="Ink 11">
                <a:extLst>
                  <a:ext uri="{FF2B5EF4-FFF2-40B4-BE49-F238E27FC236}">
                    <a16:creationId xmlns:a16="http://schemas.microsoft.com/office/drawing/2014/main" id="{47B26F21-758F-4844-AD92-1FAE01C78126}"/>
                  </a:ext>
                </a:extLst>
              </p:cNvPr>
              <p:cNvPicPr/>
              <p:nvPr/>
            </p:nvPicPr>
            <p:blipFill>
              <a:blip r:embed="rId6"/>
              <a:stretch>
                <a:fillRect/>
              </a:stretch>
            </p:blipFill>
            <p:spPr>
              <a:xfrm>
                <a:off x="11141700" y="-1419080"/>
                <a:ext cx="18000" cy="18000"/>
              </a:xfrm>
              <a:prstGeom prst="rect">
                <a:avLst/>
              </a:prstGeom>
            </p:spPr>
          </p:pic>
        </mc:Fallback>
      </mc:AlternateContent>
      <p:pic>
        <p:nvPicPr>
          <p:cNvPr id="13" name="Picture 12" descr="A screenshot of a computer&#10;&#10;Description automatically generated">
            <a:extLst>
              <a:ext uri="{FF2B5EF4-FFF2-40B4-BE49-F238E27FC236}">
                <a16:creationId xmlns:a16="http://schemas.microsoft.com/office/drawing/2014/main" id="{A8E4727C-6689-0921-765A-0BA80E7537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3364" y="120824"/>
            <a:ext cx="10382792" cy="6084034"/>
          </a:xfrm>
          <a:prstGeom prst="rect">
            <a:avLst/>
          </a:prstGeom>
        </p:spPr>
      </p:pic>
    </p:spTree>
    <p:extLst>
      <p:ext uri="{BB962C8B-B14F-4D97-AF65-F5344CB8AC3E}">
        <p14:creationId xmlns:p14="http://schemas.microsoft.com/office/powerpoint/2010/main" val="160133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A8D0CB70-1F2C-48CD-8510-8E5ECB570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47" y="91897"/>
            <a:ext cx="9165051" cy="7073995"/>
          </a:xfrm>
          <a:prstGeom prst="rect">
            <a:avLst/>
          </a:prstGeom>
        </p:spPr>
      </p:pic>
      <p:sp>
        <p:nvSpPr>
          <p:cNvPr id="23" name="TextBox 22">
            <a:extLst>
              <a:ext uri="{FF2B5EF4-FFF2-40B4-BE49-F238E27FC236}">
                <a16:creationId xmlns:a16="http://schemas.microsoft.com/office/drawing/2014/main" id="{FC010B5C-8E6F-44CA-B375-F127A7F2749A}"/>
              </a:ext>
            </a:extLst>
          </p:cNvPr>
          <p:cNvSpPr txBox="1"/>
          <p:nvPr/>
        </p:nvSpPr>
        <p:spPr>
          <a:xfrm>
            <a:off x="4787901" y="215900"/>
            <a:ext cx="3556000" cy="923330"/>
          </a:xfrm>
          <a:prstGeom prst="rect">
            <a:avLst/>
          </a:prstGeom>
          <a:noFill/>
        </p:spPr>
        <p:txBody>
          <a:bodyPr wrap="square" rtlCol="0">
            <a:spAutoFit/>
          </a:bodyPr>
          <a:lstStyle/>
          <a:p>
            <a:r>
              <a:rPr lang="en-US" b="1" dirty="0">
                <a:solidFill>
                  <a:srgbClr val="FF0000"/>
                </a:solidFill>
              </a:rPr>
              <a:t>Use this </a:t>
            </a:r>
            <a:r>
              <a:rPr lang="en-US" b="1" u="sng" dirty="0">
                <a:solidFill>
                  <a:srgbClr val="FF0000"/>
                </a:solidFill>
              </a:rPr>
              <a:t>roster</a:t>
            </a:r>
            <a:r>
              <a:rPr lang="en-US" b="1" dirty="0">
                <a:solidFill>
                  <a:srgbClr val="FF0000"/>
                </a:solidFill>
              </a:rPr>
              <a:t> as your attendance sheet. Fill in class dates as shown.</a:t>
            </a:r>
          </a:p>
        </p:txBody>
      </p:sp>
      <p:sp>
        <p:nvSpPr>
          <p:cNvPr id="24" name="TextBox 23">
            <a:extLst>
              <a:ext uri="{FF2B5EF4-FFF2-40B4-BE49-F238E27FC236}">
                <a16:creationId xmlns:a16="http://schemas.microsoft.com/office/drawing/2014/main" id="{CE1E15B7-AABD-4CE9-AEC9-2D72D54A48F2}"/>
              </a:ext>
            </a:extLst>
          </p:cNvPr>
          <p:cNvSpPr txBox="1"/>
          <p:nvPr/>
        </p:nvSpPr>
        <p:spPr>
          <a:xfrm flipH="1">
            <a:off x="4241800" y="1231900"/>
            <a:ext cx="3756801" cy="461665"/>
          </a:xfrm>
          <a:prstGeom prst="rect">
            <a:avLst/>
          </a:prstGeom>
          <a:noFill/>
        </p:spPr>
        <p:txBody>
          <a:bodyPr wrap="square" rtlCol="0">
            <a:spAutoFit/>
          </a:bodyPr>
          <a:lstStyle/>
          <a:p>
            <a:r>
              <a:rPr lang="en-US" sz="1200" dirty="0">
                <a:solidFill>
                  <a:srgbClr val="FF0000"/>
                </a:solidFill>
              </a:rPr>
              <a:t>          </a:t>
            </a:r>
          </a:p>
          <a:p>
            <a:r>
              <a:rPr lang="en-US" sz="1200" dirty="0">
                <a:solidFill>
                  <a:srgbClr val="FF0000"/>
                </a:solidFill>
              </a:rPr>
              <a:t>                    </a:t>
            </a:r>
            <a:r>
              <a:rPr lang="en-US" sz="1200" b="1" dirty="0">
                <a:solidFill>
                  <a:srgbClr val="FF0000"/>
                </a:solidFill>
              </a:rPr>
              <a:t>2/8   2/15  2/22</a:t>
            </a:r>
          </a:p>
        </p:txBody>
      </p:sp>
      <p:pic>
        <p:nvPicPr>
          <p:cNvPr id="30" name="Graphic 29" descr="Checkmark with solid fill">
            <a:extLst>
              <a:ext uri="{FF2B5EF4-FFF2-40B4-BE49-F238E27FC236}">
                <a16:creationId xmlns:a16="http://schemas.microsoft.com/office/drawing/2014/main" id="{473838E7-50DA-4E08-BBE7-02F443C73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2273" y="3898352"/>
            <a:ext cx="355865" cy="355865"/>
          </a:xfrm>
          <a:prstGeom prst="rect">
            <a:avLst/>
          </a:prstGeom>
        </p:spPr>
      </p:pic>
      <p:pic>
        <p:nvPicPr>
          <p:cNvPr id="31" name="Graphic 30" descr="Checkmark with solid fill">
            <a:extLst>
              <a:ext uri="{FF2B5EF4-FFF2-40B4-BE49-F238E27FC236}">
                <a16:creationId xmlns:a16="http://schemas.microsoft.com/office/drawing/2014/main" id="{7CBBCDF7-31CF-442F-943F-4A1A93F553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7550" y="5331666"/>
            <a:ext cx="369332" cy="369332"/>
          </a:xfrm>
          <a:prstGeom prst="rect">
            <a:avLst/>
          </a:prstGeom>
        </p:spPr>
      </p:pic>
      <p:pic>
        <p:nvPicPr>
          <p:cNvPr id="32" name="Graphic 31" descr="Checkmark with solid fill">
            <a:extLst>
              <a:ext uri="{FF2B5EF4-FFF2-40B4-BE49-F238E27FC236}">
                <a16:creationId xmlns:a16="http://schemas.microsoft.com/office/drawing/2014/main" id="{56EBA3B1-650D-43CB-BFFF-43B4C3A7FC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2852" y="4665119"/>
            <a:ext cx="369332" cy="369332"/>
          </a:xfrm>
          <a:prstGeom prst="rect">
            <a:avLst/>
          </a:prstGeom>
        </p:spPr>
      </p:pic>
      <p:pic>
        <p:nvPicPr>
          <p:cNvPr id="33" name="Graphic 32" descr="Checkmark with solid fill">
            <a:extLst>
              <a:ext uri="{FF2B5EF4-FFF2-40B4-BE49-F238E27FC236}">
                <a16:creationId xmlns:a16="http://schemas.microsoft.com/office/drawing/2014/main" id="{9D67ED1F-644E-4F98-9925-03EE8F28A8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6689" y="3122044"/>
            <a:ext cx="369332" cy="400493"/>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42FF7E7-4745-44B5-B52C-4273ADD6F197}"/>
                  </a:ext>
                </a:extLst>
              </p14:cNvPr>
              <p14:cNvContentPartPr/>
              <p14:nvPr/>
            </p14:nvContentPartPr>
            <p14:xfrm>
              <a:off x="6549900" y="926680"/>
              <a:ext cx="549360" cy="590040"/>
            </p14:xfrm>
          </p:contentPart>
        </mc:Choice>
        <mc:Fallback xmlns="">
          <p:pic>
            <p:nvPicPr>
              <p:cNvPr id="2" name="Ink 1">
                <a:extLst>
                  <a:ext uri="{FF2B5EF4-FFF2-40B4-BE49-F238E27FC236}">
                    <a16:creationId xmlns:a16="http://schemas.microsoft.com/office/drawing/2014/main" id="{F42FF7E7-4745-44B5-B52C-4273ADD6F197}"/>
                  </a:ext>
                </a:extLst>
              </p:cNvPr>
              <p:cNvPicPr/>
              <p:nvPr/>
            </p:nvPicPr>
            <p:blipFill>
              <a:blip r:embed="rId6"/>
              <a:stretch>
                <a:fillRect/>
              </a:stretch>
            </p:blipFill>
            <p:spPr>
              <a:xfrm>
                <a:off x="6541260" y="917680"/>
                <a:ext cx="56700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EE022EB-DFDE-4019-ACEF-C9274AD2E98F}"/>
                  </a:ext>
                </a:extLst>
              </p14:cNvPr>
              <p14:cNvContentPartPr/>
              <p14:nvPr/>
            </p14:nvContentPartPr>
            <p14:xfrm>
              <a:off x="10375620" y="-1399280"/>
              <a:ext cx="360" cy="2520"/>
            </p14:xfrm>
          </p:contentPart>
        </mc:Choice>
        <mc:Fallback xmlns="">
          <p:pic>
            <p:nvPicPr>
              <p:cNvPr id="3" name="Ink 2">
                <a:extLst>
                  <a:ext uri="{FF2B5EF4-FFF2-40B4-BE49-F238E27FC236}">
                    <a16:creationId xmlns:a16="http://schemas.microsoft.com/office/drawing/2014/main" id="{2EE022EB-DFDE-4019-ACEF-C9274AD2E98F}"/>
                  </a:ext>
                </a:extLst>
              </p:cNvPr>
              <p:cNvPicPr/>
              <p:nvPr/>
            </p:nvPicPr>
            <p:blipFill>
              <a:blip r:embed="rId8"/>
              <a:stretch>
                <a:fillRect/>
              </a:stretch>
            </p:blipFill>
            <p:spPr>
              <a:xfrm>
                <a:off x="10366980" y="-1408280"/>
                <a:ext cx="18000" cy="20160"/>
              </a:xfrm>
              <a:prstGeom prst="rect">
                <a:avLst/>
              </a:prstGeom>
            </p:spPr>
          </p:pic>
        </mc:Fallback>
      </mc:AlternateContent>
    </p:spTree>
    <p:extLst>
      <p:ext uri="{BB962C8B-B14F-4D97-AF65-F5344CB8AC3E}">
        <p14:creationId xmlns:p14="http://schemas.microsoft.com/office/powerpoint/2010/main" val="302186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BEFE52-397C-4997-BAAC-89EBE363350E}"/>
              </a:ext>
            </a:extLst>
          </p:cNvPr>
          <p:cNvGrpSpPr/>
          <p:nvPr/>
        </p:nvGrpSpPr>
        <p:grpSpPr>
          <a:xfrm>
            <a:off x="2412780" y="1206400"/>
            <a:ext cx="360" cy="360"/>
            <a:chOff x="2412780" y="1206400"/>
            <a:chExt cx="360" cy="3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6257AD5-D767-4884-AFF3-6A7AEAA15632}"/>
                    </a:ext>
                  </a:extLst>
                </p14:cNvPr>
                <p14:cNvContentPartPr/>
                <p14:nvPr/>
              </p14:nvContentPartPr>
              <p14:xfrm>
                <a:off x="2412780" y="1206400"/>
                <a:ext cx="360" cy="360"/>
              </p14:xfrm>
            </p:contentPart>
          </mc:Choice>
          <mc:Fallback xmlns="">
            <p:pic>
              <p:nvPicPr>
                <p:cNvPr id="2" name="Ink 1">
                  <a:extLst>
                    <a:ext uri="{FF2B5EF4-FFF2-40B4-BE49-F238E27FC236}">
                      <a16:creationId xmlns:a16="http://schemas.microsoft.com/office/drawing/2014/main" id="{C6257AD5-D767-4884-AFF3-6A7AEAA15632}"/>
                    </a:ext>
                  </a:extLst>
                </p:cNvPr>
                <p:cNvPicPr/>
                <p:nvPr/>
              </p:nvPicPr>
              <p:blipFill>
                <a:blip r:embed="rId3"/>
                <a:stretch>
                  <a:fillRect/>
                </a:stretch>
              </p:blipFill>
              <p:spPr>
                <a:xfrm>
                  <a:off x="2403780" y="1197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92F0540-2139-4A9F-9E40-37B6EC2BF81C}"/>
                    </a:ext>
                  </a:extLst>
                </p14:cNvPr>
                <p14:cNvContentPartPr/>
                <p14:nvPr/>
              </p14:nvContentPartPr>
              <p14:xfrm>
                <a:off x="2412780" y="1206400"/>
                <a:ext cx="360" cy="360"/>
              </p14:xfrm>
            </p:contentPart>
          </mc:Choice>
          <mc:Fallback xmlns="">
            <p:pic>
              <p:nvPicPr>
                <p:cNvPr id="3" name="Ink 2">
                  <a:extLst>
                    <a:ext uri="{FF2B5EF4-FFF2-40B4-BE49-F238E27FC236}">
                      <a16:creationId xmlns:a16="http://schemas.microsoft.com/office/drawing/2014/main" id="{592F0540-2139-4A9F-9E40-37B6EC2BF81C}"/>
                    </a:ext>
                  </a:extLst>
                </p:cNvPr>
                <p:cNvPicPr/>
                <p:nvPr/>
              </p:nvPicPr>
              <p:blipFill>
                <a:blip r:embed="rId3"/>
                <a:stretch>
                  <a:fillRect/>
                </a:stretch>
              </p:blipFill>
              <p:spPr>
                <a:xfrm>
                  <a:off x="2403780" y="1197400"/>
                  <a:ext cx="18000" cy="18000"/>
                </a:xfrm>
                <a:prstGeom prst="rect">
                  <a:avLst/>
                </a:prstGeom>
              </p:spPr>
            </p:pic>
          </mc:Fallback>
        </mc:AlternateContent>
      </p:grpSp>
      <p:sp>
        <p:nvSpPr>
          <p:cNvPr id="5" name="TextBox 4">
            <a:extLst>
              <a:ext uri="{FF2B5EF4-FFF2-40B4-BE49-F238E27FC236}">
                <a16:creationId xmlns:a16="http://schemas.microsoft.com/office/drawing/2014/main" id="{7DF7346D-87AA-46AD-8893-59C875BCA00E}"/>
              </a:ext>
            </a:extLst>
          </p:cNvPr>
          <p:cNvSpPr txBox="1"/>
          <p:nvPr/>
        </p:nvSpPr>
        <p:spPr>
          <a:xfrm>
            <a:off x="546100" y="647700"/>
            <a:ext cx="9233120" cy="6463308"/>
          </a:xfrm>
          <a:prstGeom prst="rect">
            <a:avLst/>
          </a:prstGeom>
          <a:noFill/>
        </p:spPr>
        <p:txBody>
          <a:bodyPr wrap="square" rtlCol="0">
            <a:spAutoFit/>
          </a:bodyPr>
          <a:lstStyle/>
          <a:p>
            <a:r>
              <a:rPr lang="en-US" sz="3600" u="sng" dirty="0"/>
              <a:t>Instructors (Facilitators)</a:t>
            </a:r>
          </a:p>
          <a:p>
            <a:endParaRPr lang="en-US" sz="3600" dirty="0"/>
          </a:p>
          <a:p>
            <a:r>
              <a:rPr lang="en-US" sz="3600" dirty="0"/>
              <a:t>Print the roster/</a:t>
            </a:r>
            <a:r>
              <a:rPr lang="en-US" sz="3600" dirty="0">
                <a:solidFill>
                  <a:schemeClr val="bg1"/>
                </a:solidFill>
              </a:rPr>
              <a:t>attendance sheet</a:t>
            </a:r>
            <a:r>
              <a:rPr lang="en-US" sz="3600" dirty="0"/>
              <a:t>, prior to your class (withdrawals and registrations can be made up until the day the class begins) or until the class is full.  </a:t>
            </a:r>
          </a:p>
          <a:p>
            <a:r>
              <a:rPr lang="en-US" sz="3600" dirty="0">
                <a:solidFill>
                  <a:schemeClr val="bg1"/>
                </a:solidFill>
              </a:rPr>
              <a:t>(Only one instructor/(facilitator) will be able to have access)</a:t>
            </a:r>
          </a:p>
          <a:p>
            <a:endParaRPr lang="en-US" sz="3600" dirty="0"/>
          </a:p>
          <a:p>
            <a:endParaRPr lang="en-US" dirty="0"/>
          </a:p>
          <a:p>
            <a:endParaRPr lang="en-US" dirty="0"/>
          </a:p>
          <a:p>
            <a:endParaRPr lang="en-US" dirty="0"/>
          </a:p>
        </p:txBody>
      </p:sp>
    </p:spTree>
    <p:extLst>
      <p:ext uri="{BB962C8B-B14F-4D97-AF65-F5344CB8AC3E}">
        <p14:creationId xmlns:p14="http://schemas.microsoft.com/office/powerpoint/2010/main" val="51747854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923</TotalTime>
  <Words>477</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Slice</vt:lpstr>
      <vt:lpstr>Instructors Using Coursestorm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Instructors Using Coursestorm</dc:title>
  <dc:creator>Kim Carew</dc:creator>
  <cp:lastModifiedBy>Beth Johnson</cp:lastModifiedBy>
  <cp:revision>19</cp:revision>
  <dcterms:created xsi:type="dcterms:W3CDTF">2021-12-30T20:26:13Z</dcterms:created>
  <dcterms:modified xsi:type="dcterms:W3CDTF">2024-01-05T21:44:17Z</dcterms:modified>
</cp:coreProperties>
</file>