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1473758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2166B-7366-426B-AF24-B81A5D2F667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4312-BB95-48C3-9408-3B40C973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6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FF21-C933-034E-8A18-3B504A3A0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79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45431"/>
            <a:ext cx="10972800" cy="533480"/>
          </a:xfrm>
        </p:spPr>
        <p:txBody>
          <a:bodyPr>
            <a:spAutoFit/>
          </a:bodyPr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Agenda Option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12685"/>
            <a:ext cx="10972800" cy="3657600"/>
          </a:xfrm>
          <a:prstGeom prst="rect">
            <a:avLst/>
          </a:prstGeom>
        </p:spPr>
        <p:txBody>
          <a:bodyPr numCol="2" spcCol="365760">
            <a:normAutofit/>
          </a:bodyPr>
          <a:lstStyle>
            <a:lvl1pPr marL="463284" marR="0" indent="-463284" algn="l" defTabSz="609585" rtl="0" eaLnBrk="1" fontAlgn="auto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lang="en-US" sz="3200" b="0" i="0" smtClean="0">
                <a:effectLst/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◦"/>
              <a:tabLst/>
              <a:defRPr/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–"/>
              <a:tabLst/>
              <a:defRPr/>
            </a:lvl3pPr>
            <a:lvl4pPr marL="990575" indent="-259074">
              <a:buFont typeface="Arial"/>
              <a:buChar char="⁃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  <a:p>
            <a:pPr lvl="0"/>
            <a:r>
              <a:rPr lang="en-US"/>
              <a:t>Agenda Item 4</a:t>
            </a:r>
          </a:p>
          <a:p>
            <a:pPr lvl="0"/>
            <a:r>
              <a:rPr lang="en-US"/>
              <a:t>Agenda Item 5</a:t>
            </a:r>
          </a:p>
          <a:p>
            <a:pPr lvl="0"/>
            <a:r>
              <a:rPr lang="en-US"/>
              <a:t>Agenda Item 6</a:t>
            </a:r>
          </a:p>
          <a:p>
            <a:pPr lvl="0"/>
            <a:r>
              <a:rPr lang="en-US"/>
              <a:t>Agenda Item 7</a:t>
            </a:r>
          </a:p>
          <a:p>
            <a:pPr lvl="0"/>
            <a:r>
              <a:rPr lang="en-US"/>
              <a:t>Agenda Item 8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119104"/>
            <a:ext cx="10972800" cy="58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49786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BBB23F-19F0-ED43-9C93-1915F6B7E7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1162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Montserrat" pitchFamily="2" charset="77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54546EB-9140-4342-B9B9-7F566D27B20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17500" ty="0" sx="100000" sy="100000" flip="none" algn="ctr"/>
          </a:blipFill>
        </p:spPr>
        <p:txBody>
          <a:bodyPr tIns="109728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87FC62-5289-4447-BB64-C203DDA6F6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838200"/>
            <a:ext cx="4876800" cy="518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10000"/>
              </a:lnSpc>
              <a:defRPr lang="en-US" sz="2667" b="0" i="0" smtClean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6453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480"/>
          </a:xfrm>
        </p:spPr>
        <p:txBody>
          <a:bodyPr>
            <a:spAutoFit/>
          </a:bodyPr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725B6C17-23FC-404A-9860-42D139F32D92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123885"/>
            <a:ext cx="10972800" cy="58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55527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2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10972800" cy="3657600"/>
          </a:xfrm>
          <a:prstGeom prst="rect">
            <a:avLst/>
          </a:prstGeom>
        </p:spPr>
        <p:txBody>
          <a:bodyPr numCol="2" spcCol="36576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243834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lvl2pPr>
            <a:lvl3pPr marL="487668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lvl3pPr>
            <a:lvl4pPr marL="990575" indent="-259074">
              <a:buFont typeface="Arial"/>
              <a:buChar char="⁃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Felis </a:t>
            </a:r>
            <a:r>
              <a:rPr lang="en-US" err="1"/>
              <a:t>egetvelitaliquetsagittis</a:t>
            </a:r>
            <a:r>
              <a:rPr lang="en-US"/>
              <a:t> id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Praesenttristique</a:t>
            </a:r>
            <a:r>
              <a:rPr lang="en-US"/>
              <a:t> magna sit </a:t>
            </a:r>
            <a:r>
              <a:rPr lang="en-US" err="1"/>
              <a:t>ametpurus</a:t>
            </a:r>
            <a:r>
              <a:rPr lang="en-US"/>
              <a:t>. Sem et </a:t>
            </a:r>
            <a:r>
              <a:rPr lang="en-US" err="1"/>
              <a:t>tortorconsequat</a:t>
            </a:r>
            <a:r>
              <a:rPr lang="en-US"/>
              <a:t> id porta </a:t>
            </a:r>
            <a:r>
              <a:rPr lang="en-US" err="1"/>
              <a:t>nibhvenenatiscras</a:t>
            </a:r>
            <a:r>
              <a:rPr lang="en-US"/>
              <a:t> sed.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amettelluscras</a:t>
            </a:r>
            <a:r>
              <a:rPr lang="en-US"/>
              <a:t>. </a:t>
            </a:r>
            <a:r>
              <a:rPr lang="en-US" err="1"/>
              <a:t>Scelerisquefelisimperdietproin</a:t>
            </a:r>
            <a:r>
              <a:rPr lang="en-US"/>
              <a:t> fermentum </a:t>
            </a:r>
            <a:r>
              <a:rPr lang="en-US" err="1"/>
              <a:t>leo</a:t>
            </a:r>
            <a:r>
              <a:rPr lang="en-US"/>
              <a:t> vel </a:t>
            </a:r>
            <a:r>
              <a:rPr lang="en-US" err="1"/>
              <a:t>orci</a:t>
            </a:r>
            <a:r>
              <a:rPr lang="en-US"/>
              <a:t> porta non. </a:t>
            </a:r>
          </a:p>
          <a:p>
            <a:pPr lvl="0"/>
            <a:r>
              <a:rPr lang="en-US" err="1"/>
              <a:t>Ametluctusvenenatislectus</a:t>
            </a:r>
            <a:r>
              <a:rPr lang="en-US"/>
              <a:t> magna </a:t>
            </a:r>
            <a:r>
              <a:rPr lang="en-US" err="1"/>
              <a:t>fringillaurnaporttitorrhoncus</a:t>
            </a:r>
            <a:r>
              <a:rPr lang="en-US"/>
              <a:t>. </a:t>
            </a:r>
            <a:r>
              <a:rPr lang="en-US" err="1"/>
              <a:t>Nisltinciduntegetnullam</a:t>
            </a:r>
            <a:r>
              <a:rPr lang="en-US"/>
              <a:t> non nisi. Integer </a:t>
            </a:r>
            <a:r>
              <a:rPr lang="en-US" err="1"/>
              <a:t>feugiatscelerisquevariusmorbienim</a:t>
            </a:r>
            <a:r>
              <a:rPr lang="en-US"/>
              <a:t>. </a:t>
            </a:r>
            <a:r>
              <a:rPr lang="en-US" err="1"/>
              <a:t>Molestie</a:t>
            </a:r>
            <a:r>
              <a:rPr lang="en-US"/>
              <a:t>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</a:t>
            </a:r>
            <a:r>
              <a:rPr lang="en-US" err="1"/>
              <a:t>Volutpatestvelitegestas</a:t>
            </a:r>
            <a:r>
              <a:rPr lang="en-US"/>
              <a:t> dui id </a:t>
            </a:r>
            <a:r>
              <a:rPr lang="en-US" err="1"/>
              <a:t>ornarearcuodiout.Porttitormassa</a:t>
            </a:r>
            <a:r>
              <a:rPr lang="en-US"/>
              <a:t> id </a:t>
            </a:r>
            <a:r>
              <a:rPr lang="en-US" err="1"/>
              <a:t>nequealiquam</a:t>
            </a:r>
            <a:r>
              <a:rPr lang="en-US"/>
              <a:t>. </a:t>
            </a:r>
            <a:r>
              <a:rPr lang="en-US" err="1"/>
              <a:t>Facilisimorbi</a:t>
            </a:r>
            <a:r>
              <a:rPr lang="en-US"/>
              <a:t> tempus </a:t>
            </a:r>
            <a:r>
              <a:rPr lang="en-US" err="1"/>
              <a:t>iaculisurna</a:t>
            </a:r>
            <a:r>
              <a:rPr lang="en-US"/>
              <a:t> id </a:t>
            </a:r>
            <a:r>
              <a:rPr lang="en-US" err="1"/>
              <a:t>volutpatlacuslaoreet</a:t>
            </a:r>
            <a:r>
              <a:rPr lang="en-US"/>
              <a:t> non.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Hendrerit</a:t>
            </a:r>
            <a:r>
              <a:rPr lang="en-US"/>
              <a:t> gravida </a:t>
            </a:r>
            <a:r>
              <a:rPr lang="en-US" err="1"/>
              <a:t>rutrumquisque</a:t>
            </a:r>
            <a:r>
              <a:rPr lang="en-US"/>
              <a:t> non.</a:t>
            </a:r>
          </a:p>
          <a:p>
            <a:pPr lvl="0"/>
            <a:r>
              <a:rPr lang="en-US" err="1"/>
              <a:t>Commodonullafacilisinullamvehicula</a:t>
            </a:r>
            <a:r>
              <a:rPr lang="en-US"/>
              <a:t> ipsum a </a:t>
            </a:r>
            <a:r>
              <a:rPr lang="en-US" err="1"/>
              <a:t>arcu</a:t>
            </a:r>
            <a:r>
              <a:rPr lang="en-US"/>
              <a:t> cursus. </a:t>
            </a:r>
            <a:r>
              <a:rPr lang="en-US" err="1"/>
              <a:t>Lectusarcubibendum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pharetra. </a:t>
            </a:r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a </a:t>
            </a:r>
            <a:r>
              <a:rPr lang="en-US" err="1"/>
              <a:t>eratnam</a:t>
            </a:r>
            <a:r>
              <a:rPr lang="en-US"/>
              <a:t> at </a:t>
            </a:r>
            <a:r>
              <a:rPr lang="en-US" err="1"/>
              <a:t>lectus</a:t>
            </a:r>
            <a:r>
              <a:rPr lang="en-US"/>
              <a:t>. Sit </a:t>
            </a:r>
            <a:r>
              <a:rPr lang="en-US" err="1"/>
              <a:t>ametporttitoreget</a:t>
            </a:r>
            <a:r>
              <a:rPr lang="en-US"/>
              <a:t> dolor. Non </a:t>
            </a:r>
            <a:r>
              <a:rPr lang="en-US" err="1"/>
              <a:t>quamlacussuspendissefaucibus</a:t>
            </a:r>
            <a:r>
              <a:rPr lang="en-US"/>
              <a:t>. </a:t>
            </a:r>
            <a:r>
              <a:rPr lang="en-US" err="1"/>
              <a:t>Enimnec</a:t>
            </a:r>
            <a:r>
              <a:rPr lang="en-US"/>
              <a:t> dui </a:t>
            </a:r>
            <a:r>
              <a:rPr lang="en-US" err="1"/>
              <a:t>nuncmattis</a:t>
            </a:r>
            <a:r>
              <a:rPr lang="en-US"/>
              <a:t>. </a:t>
            </a:r>
            <a:r>
              <a:rPr lang="en-US" err="1"/>
              <a:t>Egestasmaecenas</a:t>
            </a:r>
            <a:r>
              <a:rPr lang="en-US"/>
              <a:t> pharetra convallis </a:t>
            </a:r>
            <a:r>
              <a:rPr lang="en-US" err="1"/>
              <a:t>posueremorbileo</a:t>
            </a:r>
            <a:r>
              <a:rPr lang="en-US"/>
              <a:t>.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 fames ac </a:t>
            </a:r>
            <a:r>
              <a:rPr lang="en-US" err="1"/>
              <a:t>turpisegestas</a:t>
            </a:r>
            <a:r>
              <a:rPr lang="en-US"/>
              <a:t> integer </a:t>
            </a:r>
            <a:r>
              <a:rPr lang="en-US" err="1"/>
              <a:t>egetaliquet</a:t>
            </a:r>
            <a:r>
              <a:rPr lang="en-US"/>
              <a:t>. </a:t>
            </a:r>
            <a:r>
              <a:rPr lang="en-US" err="1"/>
              <a:t>Luctusaccumsantortorposuere</a:t>
            </a:r>
            <a:r>
              <a:rPr lang="en-US"/>
              <a:t> ac </a:t>
            </a:r>
            <a:r>
              <a:rPr lang="en-US" err="1"/>
              <a:t>utconsequat</a:t>
            </a:r>
            <a:r>
              <a:rPr lang="en-US"/>
              <a:t> semper. </a:t>
            </a:r>
            <a:r>
              <a:rPr lang="en-US" err="1"/>
              <a:t>Nec</a:t>
            </a:r>
            <a:r>
              <a:rPr lang="en-US"/>
              <a:t> dui </a:t>
            </a:r>
            <a:r>
              <a:rPr lang="en-US" err="1"/>
              <a:t>nuncmattisenim</a:t>
            </a:r>
            <a:r>
              <a:rPr lang="en-US"/>
              <a:t>. </a:t>
            </a:r>
            <a:r>
              <a:rPr lang="en-US" err="1"/>
              <a:t>Sollicitudinnibh</a:t>
            </a:r>
            <a:r>
              <a:rPr lang="en-US"/>
              <a:t> sit </a:t>
            </a:r>
            <a:r>
              <a:rPr lang="en-US" err="1"/>
              <a:t>ametcommodonulla</a:t>
            </a:r>
            <a:r>
              <a:rPr lang="en-US"/>
              <a:t>.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E8B72FD9-1095-0E4A-AFC8-C4D574B94ED7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96844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8128000" cy="38608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243834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/>
            </a:lvl2pPr>
            <a:lvl3pPr marL="487668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/>
            </a:lvl3pPr>
            <a:lvl4pPr marL="990575" indent="-259074">
              <a:buFont typeface="Arial"/>
              <a:buChar char="⁃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Felis </a:t>
            </a:r>
            <a:r>
              <a:rPr lang="en-US" err="1"/>
              <a:t>egetvelitaliquetsagittis</a:t>
            </a:r>
            <a:r>
              <a:rPr lang="en-US"/>
              <a:t> id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Praesenttristique</a:t>
            </a:r>
            <a:r>
              <a:rPr lang="en-US"/>
              <a:t> magna sit </a:t>
            </a:r>
            <a:r>
              <a:rPr lang="en-US" err="1"/>
              <a:t>ametpurus</a:t>
            </a:r>
            <a:r>
              <a:rPr lang="en-US"/>
              <a:t>. Sem et </a:t>
            </a:r>
            <a:r>
              <a:rPr lang="en-US" err="1"/>
              <a:t>tortorconsequat</a:t>
            </a:r>
            <a:r>
              <a:rPr lang="en-US"/>
              <a:t> id porta </a:t>
            </a:r>
            <a:r>
              <a:rPr lang="en-US" err="1"/>
              <a:t>nibhvenenatiscras</a:t>
            </a:r>
            <a:r>
              <a:rPr lang="en-US"/>
              <a:t> sed.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amettelluscras</a:t>
            </a:r>
            <a:r>
              <a:rPr lang="en-US"/>
              <a:t>. </a:t>
            </a:r>
            <a:r>
              <a:rPr lang="en-US" err="1"/>
              <a:t>Scelerisquefelisimperdietproin</a:t>
            </a:r>
            <a:r>
              <a:rPr lang="en-US"/>
              <a:t> fermentum </a:t>
            </a:r>
            <a:r>
              <a:rPr lang="en-US" err="1"/>
              <a:t>leo</a:t>
            </a:r>
            <a:r>
              <a:rPr lang="en-US"/>
              <a:t> vel </a:t>
            </a:r>
            <a:r>
              <a:rPr lang="en-US" err="1"/>
              <a:t>orci</a:t>
            </a:r>
            <a:r>
              <a:rPr lang="en-US"/>
              <a:t> porta non. </a:t>
            </a:r>
          </a:p>
          <a:p>
            <a:pPr lvl="0"/>
            <a:r>
              <a:rPr lang="en-US" err="1"/>
              <a:t>Ametluctusvenenatislectus</a:t>
            </a:r>
            <a:r>
              <a:rPr lang="en-US"/>
              <a:t> magna </a:t>
            </a:r>
            <a:r>
              <a:rPr lang="en-US" err="1"/>
              <a:t>fringillaurnaporttitorrhoncus</a:t>
            </a:r>
            <a:r>
              <a:rPr lang="en-US"/>
              <a:t>. </a:t>
            </a:r>
            <a:r>
              <a:rPr lang="en-US" err="1"/>
              <a:t>Nisltinciduntegetnullam</a:t>
            </a:r>
            <a:r>
              <a:rPr lang="en-US"/>
              <a:t> non nisi. Integer </a:t>
            </a:r>
            <a:r>
              <a:rPr lang="en-US" err="1"/>
              <a:t>feugiatscelerisquevariusmorbienim</a:t>
            </a:r>
            <a:r>
              <a:rPr lang="en-US"/>
              <a:t>. </a:t>
            </a:r>
            <a:r>
              <a:rPr lang="en-US" err="1"/>
              <a:t>Molestie</a:t>
            </a:r>
            <a:r>
              <a:rPr lang="en-US"/>
              <a:t>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</a:t>
            </a:r>
            <a:r>
              <a:rPr lang="en-US" err="1"/>
              <a:t>Volutpatestvelitegestas</a:t>
            </a:r>
            <a:r>
              <a:rPr lang="en-US"/>
              <a:t> dui id </a:t>
            </a:r>
            <a:r>
              <a:rPr lang="en-US" err="1"/>
              <a:t>ornarearcuodiout.Porttitormassa</a:t>
            </a:r>
            <a:r>
              <a:rPr lang="en-US"/>
              <a:t> id </a:t>
            </a:r>
            <a:r>
              <a:rPr lang="en-US" err="1"/>
              <a:t>nequealiquam</a:t>
            </a:r>
            <a:r>
              <a:rPr lang="en-US"/>
              <a:t>. </a:t>
            </a:r>
            <a:r>
              <a:rPr lang="en-US" err="1"/>
              <a:t>Facilisimorbi</a:t>
            </a:r>
            <a:r>
              <a:rPr lang="en-US"/>
              <a:t> tempus </a:t>
            </a:r>
            <a:r>
              <a:rPr lang="en-US" err="1"/>
              <a:t>iaculisurna</a:t>
            </a:r>
            <a:r>
              <a:rPr lang="en-US"/>
              <a:t> id </a:t>
            </a:r>
            <a:r>
              <a:rPr lang="en-US" err="1"/>
              <a:t>volutpatlacuslaoreet</a:t>
            </a:r>
            <a:r>
              <a:rPr lang="en-US"/>
              <a:t> non.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Hendrerit</a:t>
            </a:r>
            <a:r>
              <a:rPr lang="en-US"/>
              <a:t> gravida </a:t>
            </a:r>
            <a:r>
              <a:rPr lang="en-US" err="1"/>
              <a:t>rutrumquisque</a:t>
            </a:r>
            <a:r>
              <a:rPr lang="en-US"/>
              <a:t> non.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138787"/>
            <a:ext cx="10972800" cy="58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67"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82212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8128000" cy="38608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Montserrat" panose="00000500000000000000" pitchFamily="2" charset="0"/>
              <a:buChar char="•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</a:t>
            </a:r>
          </a:p>
          <a:p>
            <a:pPr lvl="0"/>
            <a:r>
              <a:rPr lang="en-US"/>
              <a:t>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</a:p>
          <a:p>
            <a:pPr lvl="0"/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vitae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2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3"/>
            <a:r>
              <a:rPr lang="en-US" err="1"/>
              <a:t>Asdfasdf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59089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10972800" cy="3657600"/>
          </a:xfrm>
          <a:prstGeom prst="rect">
            <a:avLst/>
          </a:prstGeom>
        </p:spPr>
        <p:txBody>
          <a:bodyPr numCol="2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Montserrat" panose="00000500000000000000" pitchFamily="2" charset="0"/>
              <a:buChar char="•"/>
              <a:defRPr/>
            </a:lvl5pPr>
            <a:lvl6pPr marL="3047924" indent="0">
              <a:buNone/>
              <a:defRPr/>
            </a:lvl6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</a:t>
            </a:r>
          </a:p>
          <a:p>
            <a:pPr lvl="0"/>
            <a:r>
              <a:rPr lang="en-US"/>
              <a:t>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</a:p>
          <a:p>
            <a:pPr lvl="0"/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vitae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2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3"/>
            <a:r>
              <a:rPr lang="en-US" err="1"/>
              <a:t>Idfa</a:t>
            </a:r>
            <a:endParaRPr lang="en-US"/>
          </a:p>
          <a:p>
            <a:pPr lvl="4"/>
            <a:r>
              <a:rPr lang="en-US" err="1"/>
              <a:t>dfasdf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66766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10972800" cy="3657600"/>
          </a:xfrm>
          <a:prstGeom prst="rect">
            <a:avLst/>
          </a:prstGeom>
        </p:spPr>
        <p:txBody>
          <a:bodyPr numCol="3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egestasegestasfringillaphasellusfaucibusscelerisqueeleifenddonec</a:t>
            </a:r>
            <a:r>
              <a:rPr lang="en-US"/>
              <a:t>. </a:t>
            </a:r>
            <a:r>
              <a:rPr lang="en-US" err="1"/>
              <a:t>Sapiennecsagittisaliquammalesuadabibendumarcu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</a:t>
            </a:r>
          </a:p>
          <a:p>
            <a:pPr lvl="0"/>
            <a:r>
              <a:rPr lang="en-US"/>
              <a:t>Sit </a:t>
            </a:r>
            <a:r>
              <a:rPr lang="en-US" err="1"/>
              <a:t>ametmassa</a:t>
            </a:r>
            <a:r>
              <a:rPr lang="en-US"/>
              <a:t> vitae </a:t>
            </a:r>
            <a:r>
              <a:rPr lang="en-US" err="1"/>
              <a:t>tortorcondimentum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</a:p>
          <a:p>
            <a:pPr lvl="0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1"/>
            <a:r>
              <a:rPr lang="en-US" err="1"/>
              <a:t>Sldkfjasldkjfasd</a:t>
            </a:r>
            <a:endParaRPr lang="en-US"/>
          </a:p>
          <a:p>
            <a:pPr lvl="2"/>
            <a:r>
              <a:rPr lang="en-US" err="1"/>
              <a:t>Asldkfjalskdjfasdf</a:t>
            </a:r>
            <a:endParaRPr lang="en-US"/>
          </a:p>
          <a:p>
            <a:pPr lvl="3"/>
            <a:r>
              <a:rPr lang="en-US" err="1"/>
              <a:t>aSDasdaSD</a:t>
            </a:r>
            <a:endParaRPr lang="en-US"/>
          </a:p>
          <a:p>
            <a:pPr lvl="0"/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2BBBDC8-4361-EA4A-85F8-A35E9EF50B87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654810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10972800" cy="3657600"/>
          </a:xfrm>
          <a:prstGeom prst="rect">
            <a:avLst/>
          </a:prstGeom>
        </p:spPr>
        <p:txBody>
          <a:bodyPr numCol="4" spcCol="27432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Montserrat" panose="00000500000000000000" pitchFamily="2" charset="0"/>
              <a:buChar char="•"/>
              <a:defRPr/>
            </a:lvl5pPr>
            <a:lvl7pPr marL="3657509" indent="0">
              <a:buNone/>
              <a:defRPr/>
            </a:lvl7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</a:t>
            </a:r>
          </a:p>
          <a:p>
            <a:pPr lvl="0"/>
            <a:r>
              <a:rPr lang="en-US"/>
              <a:t>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</a:p>
          <a:p>
            <a:pPr lvl="0"/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vitae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2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3"/>
            <a:r>
              <a:rPr lang="en-US" err="1"/>
              <a:t>Afdsdfasdf</a:t>
            </a:r>
            <a:endParaRPr lang="en-US"/>
          </a:p>
          <a:p>
            <a:pPr lvl="4"/>
            <a:r>
              <a:rPr lang="en-US" err="1"/>
              <a:t>asfasf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76964917-9C0B-6D4B-BB01-18EF8636A8D8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707703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5486400" cy="36576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243834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lvl2pPr>
            <a:lvl3pPr marL="487668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lvl3pPr>
            <a:lvl4pPr marL="990575" indent="-259074">
              <a:buFont typeface="Arial"/>
              <a:buChar char="⁃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Felis </a:t>
            </a:r>
            <a:r>
              <a:rPr lang="en-US" err="1"/>
              <a:t>egetvelitaliquetsagittis</a:t>
            </a:r>
            <a:r>
              <a:rPr lang="en-US"/>
              <a:t> id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Praesenttristique</a:t>
            </a:r>
            <a:r>
              <a:rPr lang="en-US"/>
              <a:t> magna sit </a:t>
            </a:r>
            <a:r>
              <a:rPr lang="en-US" err="1"/>
              <a:t>ametpurus</a:t>
            </a:r>
            <a:r>
              <a:rPr lang="en-US"/>
              <a:t>. Sem et </a:t>
            </a:r>
            <a:r>
              <a:rPr lang="en-US" err="1"/>
              <a:t>tortorconsequat</a:t>
            </a:r>
            <a:r>
              <a:rPr lang="en-US"/>
              <a:t> id porta </a:t>
            </a:r>
            <a:r>
              <a:rPr lang="en-US" err="1"/>
              <a:t>nibhvenenatiscras</a:t>
            </a:r>
            <a:r>
              <a:rPr lang="en-US"/>
              <a:t> sed.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amettelluscras</a:t>
            </a:r>
            <a:r>
              <a:rPr lang="en-US"/>
              <a:t>. </a:t>
            </a:r>
            <a:r>
              <a:rPr lang="en-US" err="1"/>
              <a:t>Scelerisquefelisimperdietproin</a:t>
            </a:r>
            <a:r>
              <a:rPr lang="en-US"/>
              <a:t> fermentum </a:t>
            </a:r>
            <a:r>
              <a:rPr lang="en-US" err="1"/>
              <a:t>leo</a:t>
            </a:r>
            <a:r>
              <a:rPr lang="en-US"/>
              <a:t> vel </a:t>
            </a:r>
            <a:r>
              <a:rPr lang="en-US" err="1"/>
              <a:t>orci</a:t>
            </a:r>
            <a:r>
              <a:rPr lang="en-US"/>
              <a:t> porta non. </a:t>
            </a:r>
          </a:p>
          <a:p>
            <a:pPr lvl="0"/>
            <a:r>
              <a:rPr lang="en-US" err="1"/>
              <a:t>Ametluctusvenenatislectus</a:t>
            </a:r>
            <a:r>
              <a:rPr lang="en-US"/>
              <a:t> magna </a:t>
            </a:r>
            <a:r>
              <a:rPr lang="en-US" err="1"/>
              <a:t>fringillaurnaporttitorrhoncus</a:t>
            </a:r>
            <a:r>
              <a:rPr lang="en-US"/>
              <a:t>. </a:t>
            </a:r>
            <a:r>
              <a:rPr lang="en-US" err="1"/>
              <a:t>Nisltinciduntegetnullam</a:t>
            </a:r>
            <a:r>
              <a:rPr lang="en-US"/>
              <a:t> non nisi. Integer </a:t>
            </a:r>
            <a:r>
              <a:rPr lang="en-US" err="1"/>
              <a:t>feugiatscelerisquevariusmorbienim</a:t>
            </a:r>
            <a:r>
              <a:rPr lang="en-US"/>
              <a:t>. </a:t>
            </a:r>
            <a:r>
              <a:rPr lang="en-US" err="1"/>
              <a:t>Molestie</a:t>
            </a:r>
            <a:r>
              <a:rPr lang="en-US"/>
              <a:t>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</a:t>
            </a:r>
            <a:r>
              <a:rPr lang="en-US" err="1"/>
              <a:t>Volutpatestvelitegestas</a:t>
            </a:r>
            <a:r>
              <a:rPr lang="en-US"/>
              <a:t> dui id </a:t>
            </a:r>
            <a:r>
              <a:rPr lang="en-US" err="1"/>
              <a:t>ornarearcuodiout.Porttitormassa</a:t>
            </a:r>
            <a:r>
              <a:rPr lang="en-US"/>
              <a:t> id </a:t>
            </a:r>
            <a:r>
              <a:rPr lang="en-US" err="1"/>
              <a:t>nequealiquam</a:t>
            </a:r>
            <a:r>
              <a:rPr lang="en-US"/>
              <a:t>. </a:t>
            </a:r>
            <a:r>
              <a:rPr lang="en-US" err="1"/>
              <a:t>Facilisimorbi</a:t>
            </a:r>
            <a:r>
              <a:rPr lang="en-US"/>
              <a:t> tempus </a:t>
            </a:r>
            <a:r>
              <a:rPr lang="en-US" err="1"/>
              <a:t>iaculisurna</a:t>
            </a:r>
            <a:r>
              <a:rPr lang="en-US"/>
              <a:t> id </a:t>
            </a:r>
            <a:r>
              <a:rPr lang="en-US" err="1"/>
              <a:t>volutpatlacuslaoreet</a:t>
            </a:r>
            <a:r>
              <a:rPr lang="en-US"/>
              <a:t> non.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Hendrerit</a:t>
            </a:r>
            <a:r>
              <a:rPr lang="en-US"/>
              <a:t> gravida </a:t>
            </a:r>
            <a:r>
              <a:rPr lang="en-US" err="1"/>
              <a:t>rutrumquisque</a:t>
            </a:r>
            <a:r>
              <a:rPr lang="en-US"/>
              <a:t> non.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CC2B3DBC-B3B2-3D4A-B712-E1FD3F8EC262}"/>
              </a:ext>
            </a:extLst>
          </p:cNvPr>
          <p:cNvSpPr>
            <a:spLocks noGrp="1"/>
          </p:cNvSpPr>
          <p:nvPr>
            <p:ph type="subTitle" sz="quarter" idx="16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16A57BA-D7FC-194A-B7BD-27DA9BD4CF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58967" y="2209800"/>
            <a:ext cx="5223435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10913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DCA90A-E0C9-D749-ADDE-8A07912C6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37750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64EC8B4-6FD5-E548-9B83-A55B743A72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658002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1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4AD613-4CE9-B944-BB09-F9951258D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309041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4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3D6EFC0-B627-F14D-B2ED-2FE75D8FFC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429293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3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6DD9167-E985-6349-972E-A652C35E6E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537750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6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8FE857B-59D7-2A44-9031-B19104FA7F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658002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5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91C337E-553F-884E-BC04-FFADB6D90B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4309041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8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AD1EB7E-84C5-844A-9DD9-69F7A7F98F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429293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D94628-B648-1341-AFBE-3AF8C8045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Agenda Option 2</a:t>
            </a:r>
          </a:p>
        </p:txBody>
      </p:sp>
    </p:spTree>
    <p:extLst>
      <p:ext uri="{BB962C8B-B14F-4D97-AF65-F5344CB8AC3E}">
        <p14:creationId xmlns:p14="http://schemas.microsoft.com/office/powerpoint/2010/main" val="363549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3" pos="14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A1D4EDC-74C0-5A40-A8C9-9EF72EB8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5486400" cy="3657600"/>
          </a:xfrm>
          <a:prstGeom prst="rect">
            <a:avLst/>
          </a:prstGeom>
        </p:spPr>
        <p:txBody>
          <a:bodyPr numCol="1" spcCol="365760"/>
          <a:lstStyle>
            <a:lvl1pPr marL="259074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b="0" i="0">
                <a:latin typeface="Montserrat" pitchFamily="2" charset="77"/>
              </a:defRPr>
            </a:lvl3pPr>
            <a:lvl4pPr marL="960096" indent="-22859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1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ametconsecteturadipiscingelitduis</a:t>
            </a:r>
            <a:endParaRPr lang="en-US"/>
          </a:p>
          <a:p>
            <a:pPr lvl="2"/>
            <a:r>
              <a:rPr lang="en-US"/>
              <a:t>Lorem</a:t>
            </a:r>
          </a:p>
          <a:p>
            <a:pPr lvl="3"/>
            <a:r>
              <a:rPr lang="en-US"/>
              <a:t>ipsum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7FF790B-EB2A-5F42-8C16-EC19E02C3E5F}"/>
              </a:ext>
            </a:extLst>
          </p:cNvPr>
          <p:cNvSpPr>
            <a:spLocks noGrp="1"/>
          </p:cNvSpPr>
          <p:nvPr>
            <p:ph type="subTitle" sz="quarter" idx="16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612889-A370-BE4D-AEDD-5508F43411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58967" y="2209800"/>
            <a:ext cx="5223435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51541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F359E06-EB25-4B41-BCB9-A8B6C4C87148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096000" y="990600"/>
            <a:ext cx="5486400" cy="487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Table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6C7CC-BBE8-4679-8792-94FE0314A5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1003874"/>
            <a:ext cx="4947684" cy="485025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67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D1EB90D-1798-DE43-BB61-6EA9B6B0284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096000" y="1600200"/>
            <a:ext cx="5486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Chart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F9D949-C0A7-4D9B-A921-AE5EE8F83D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1003874"/>
            <a:ext cx="4947684" cy="485025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76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&amp;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36933624-44C5-DB48-BE67-4211CFF01850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6096000" y="1600200"/>
            <a:ext cx="5486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SmartArt Graphic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B4A4C7D-F0FF-4E45-9108-A0E767589C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1003874"/>
            <a:ext cx="4947684" cy="485025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D1EB90D-1798-DE43-BB61-6EA9B6B0284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09600" y="990600"/>
            <a:ext cx="30480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Insert Chart Here</a:t>
            </a:r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95A73763-4E6F-1842-A708-B8FD4BC6EC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572000" y="990600"/>
            <a:ext cx="30480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Insert Chart Here</a:t>
            </a:r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A5706442-73AE-C341-A5FB-5445167A1FFA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8539747" y="990600"/>
            <a:ext cx="30480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Insert Chart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2A560E9-8E63-4D0F-80D4-2427CD88BD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4319557"/>
            <a:ext cx="3048000" cy="19182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14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023AABB-3832-46D5-AA70-3525BF9751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4319557"/>
            <a:ext cx="3048000" cy="19182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14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FADBCE7-F816-41FB-97B4-415030BC67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34399" y="4319557"/>
            <a:ext cx="3048000" cy="19182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14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or Statem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6AC54D-6FAF-2345-9770-E79DE9A3D37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3429000"/>
            <a:ext cx="6093177" cy="3429000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"/>
          </a:blipFill>
        </p:spPr>
        <p:txBody>
          <a:bodyPr tIns="0"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30A7CB0-B968-9E40-A02D-2AA0FFB2C7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3178" y="0"/>
            <a:ext cx="6098823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"/>
          </a:blipFill>
        </p:spPr>
        <p:txBody>
          <a:bodyPr tIns="0"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D406B-FA91-7E44-9989-5B1F2F9B3194}"/>
              </a:ext>
            </a:extLst>
          </p:cNvPr>
          <p:cNvSpPr/>
          <p:nvPr userDrawn="1"/>
        </p:nvSpPr>
        <p:spPr>
          <a:xfrm>
            <a:off x="1" y="0"/>
            <a:ext cx="6093177" cy="3429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Montserrat" pitchFamily="2" charset="77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D32A915-C9BD-1F4E-AC71-90530026A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29161"/>
            <a:ext cx="36576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b="0" i="0" smtClean="0">
                <a:solidFill>
                  <a:schemeClr val="bg1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Short Statement or Figure Callout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3D27130-033F-A24E-96FE-CF121E9EA9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84201"/>
            <a:ext cx="3042355" cy="887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5333" b="0" i="0" smtClean="0">
                <a:solidFill>
                  <a:schemeClr val="accent3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20%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CED01C-F0DC-7043-AD2C-FDCCBCD4F5C2}"/>
              </a:ext>
            </a:extLst>
          </p:cNvPr>
          <p:cNvCxnSpPr/>
          <p:nvPr userDrawn="1"/>
        </p:nvCxnSpPr>
        <p:spPr>
          <a:xfrm>
            <a:off x="609600" y="1675161"/>
            <a:ext cx="1219200" cy="0"/>
          </a:xfrm>
          <a:prstGeom prst="line">
            <a:avLst/>
          </a:prstGeom>
          <a:ln w="25400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D2E59-28BF-EA4B-A63F-6FD133094A16}"/>
              </a:ext>
            </a:extLst>
          </p:cNvPr>
          <p:cNvSpPr/>
          <p:nvPr userDrawn="1"/>
        </p:nvSpPr>
        <p:spPr>
          <a:xfrm>
            <a:off x="6098824" y="3429000"/>
            <a:ext cx="6093177" cy="3429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972B24D-6B2C-2242-83C0-5A7A5FE38C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5600" y="5358780"/>
            <a:ext cx="39624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b="0" i="0" smtClean="0">
                <a:solidFill>
                  <a:schemeClr val="bg1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Short Statement or Figure Callout Goes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CFBDF7C-CFE8-3F4C-9F71-033C2C800D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4013820"/>
            <a:ext cx="3042355" cy="887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5333" b="0" i="0" smtClean="0">
                <a:solidFill>
                  <a:schemeClr val="accent1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20%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14FA87-D31E-674F-84A6-92AA4785F75C}"/>
              </a:ext>
            </a:extLst>
          </p:cNvPr>
          <p:cNvCxnSpPr/>
          <p:nvPr userDrawn="1"/>
        </p:nvCxnSpPr>
        <p:spPr>
          <a:xfrm>
            <a:off x="6705600" y="5104780"/>
            <a:ext cx="1219200" cy="0"/>
          </a:xfrm>
          <a:prstGeom prst="line">
            <a:avLst/>
          </a:prstGeom>
          <a:ln w="25400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1346A17-4243-384E-BB1E-AB12CFCC64CC}"/>
              </a:ext>
            </a:extLst>
          </p:cNvPr>
          <p:cNvSpPr txBox="1"/>
          <p:nvPr userDrawn="1"/>
        </p:nvSpPr>
        <p:spPr>
          <a:xfrm>
            <a:off x="7526957" y="-1047512"/>
            <a:ext cx="4665044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0" i="0">
                <a:solidFill>
                  <a:srgbClr val="FF40FF"/>
                </a:solidFill>
                <a:latin typeface="Montserrat" pitchFamily="2" charset="77"/>
              </a:rPr>
              <a:t>Please do not use this slide as a section divider. It should be used for stats or other call-outs only.</a:t>
            </a:r>
          </a:p>
        </p:txBody>
      </p:sp>
      <p:sp>
        <p:nvSpPr>
          <p:cNvPr id="16" name="Slide Number Placeholder 16">
            <a:extLst>
              <a:ext uri="{FF2B5EF4-FFF2-40B4-BE49-F238E27FC236}">
                <a16:creationId xmlns:a16="http://schemas.microsoft.com/office/drawing/2014/main" id="{2835BD73-0CFA-4146-B28A-39A864092CF6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</p:spTree>
    <p:extLst>
      <p:ext uri="{BB962C8B-B14F-4D97-AF65-F5344CB8AC3E}">
        <p14:creationId xmlns:p14="http://schemas.microsoft.com/office/powerpoint/2010/main" val="3562584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D32A915-C9BD-1F4E-AC71-90530026A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29161"/>
            <a:ext cx="36576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b="0" i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Short Statement or Figure Callout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3D27130-033F-A24E-96FE-CF121E9EA9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84201"/>
            <a:ext cx="3042355" cy="887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5333" b="0" i="0" smtClean="0">
                <a:solidFill>
                  <a:schemeClr val="accent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20%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CED01C-F0DC-7043-AD2C-FDCCBCD4F5C2}"/>
              </a:ext>
            </a:extLst>
          </p:cNvPr>
          <p:cNvCxnSpPr/>
          <p:nvPr userDrawn="1"/>
        </p:nvCxnSpPr>
        <p:spPr>
          <a:xfrm>
            <a:off x="609600" y="1675161"/>
            <a:ext cx="1219200" cy="0"/>
          </a:xfrm>
          <a:prstGeom prst="line">
            <a:avLst/>
          </a:prstGeom>
          <a:ln w="254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972B24D-6B2C-2242-83C0-5A7A5FE38C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5600" y="5358780"/>
            <a:ext cx="39624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b="0" i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Short Statement or Figure Callout Goes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CFBDF7C-CFE8-3F4C-9F71-033C2C800D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4013820"/>
            <a:ext cx="3042355" cy="887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5333" b="0" i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20%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14FA87-D31E-674F-84A6-92AA4785F75C}"/>
              </a:ext>
            </a:extLst>
          </p:cNvPr>
          <p:cNvCxnSpPr/>
          <p:nvPr userDrawn="1"/>
        </p:nvCxnSpPr>
        <p:spPr>
          <a:xfrm>
            <a:off x="6705600" y="5104780"/>
            <a:ext cx="1219200" cy="0"/>
          </a:xfrm>
          <a:prstGeom prst="line">
            <a:avLst/>
          </a:prstGeom>
          <a:ln w="254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D9C95F-49C7-CC49-A82A-08F1BBBCD395}"/>
              </a:ext>
            </a:extLst>
          </p:cNvPr>
          <p:cNvSpPr txBox="1"/>
          <p:nvPr userDrawn="1"/>
        </p:nvSpPr>
        <p:spPr>
          <a:xfrm>
            <a:off x="7526957" y="-1047512"/>
            <a:ext cx="4665044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0" i="0">
                <a:solidFill>
                  <a:srgbClr val="FF40FF"/>
                </a:solidFill>
                <a:latin typeface="Montserrat" pitchFamily="2" charset="77"/>
              </a:rPr>
              <a:t>Please do not use this slide as a section divider. It should be used for stats or other call-outs only.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2B3D703-7221-D64C-9C3C-7E9F7827D80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3429000"/>
            <a:ext cx="6093177" cy="3429000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"/>
          </a:blipFill>
        </p:spPr>
        <p:txBody>
          <a:bodyPr tIns="0"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44F11B-E4AD-104A-805D-B367F2B7E2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3178" y="0"/>
            <a:ext cx="6098823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"/>
          </a:blipFill>
        </p:spPr>
        <p:txBody>
          <a:bodyPr tIns="0"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</p:spTree>
    <p:extLst>
      <p:ext uri="{BB962C8B-B14F-4D97-AF65-F5344CB8AC3E}">
        <p14:creationId xmlns:p14="http://schemas.microsoft.com/office/powerpoint/2010/main" val="2544143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E5360A-FB13-9F46-A3B9-3FE46126536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" y="997284"/>
            <a:ext cx="3962400" cy="0"/>
          </a:xfrm>
          <a:prstGeom prst="line">
            <a:avLst/>
          </a:prstGeom>
          <a:ln w="25400" cmpd="sng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4AF491-3B80-B941-B7A2-4142A5596E5B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997284"/>
            <a:ext cx="3962400" cy="0"/>
          </a:xfrm>
          <a:prstGeom prst="line">
            <a:avLst/>
          </a:prstGeom>
          <a:ln w="25400" cmpd="sng">
            <a:solidFill>
              <a:schemeClr val="tx1"/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975B2-DB2B-9540-9840-B8B39AAE66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"/>
            <a:ext cx="3048000" cy="6842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274320" bIns="4572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3733" b="0" i="0" baseline="0" dirty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243834" marR="0" lvl="0" indent="-243834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Subject 1</a:t>
            </a:r>
          </a:p>
          <a:p>
            <a:pPr marL="243834" marR="0" lvl="0" indent="-243834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vs</a:t>
            </a:r>
          </a:p>
          <a:p>
            <a:pPr marL="243834" marR="0" lvl="0" indent="-243834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Subject 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2DDE958-F049-394F-9AA2-E6789E47FE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225887"/>
            <a:ext cx="3644053" cy="609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Subject 1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37D05FD-C0CA-B44E-931F-B4D304426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8629" y="1225887"/>
            <a:ext cx="3643451" cy="609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Subject 2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D892451-0C23-E347-BB08-238CFF9577C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37200" y="584200"/>
            <a:ext cx="1117600" cy="111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67" b="0" i="0">
                <a:latin typeface="Montserrat" pitchFamily="2" charset="77"/>
              </a:defRPr>
            </a:lvl1pPr>
          </a:lstStyle>
          <a:p>
            <a:r>
              <a:rPr lang="en-US"/>
              <a:t>Place Optional Icon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60A99-616C-471C-B38F-676E6BCC70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1994570"/>
            <a:ext cx="3644900" cy="4260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0694FFB-686D-42B6-BE49-E9575484E6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7181" y="1994570"/>
            <a:ext cx="3644900" cy="4260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46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810F1B-9168-9948-B8BF-14221C6B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990600"/>
            <a:ext cx="9753600" cy="426720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50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02499-8B03-4249-8BD4-DAAC09134C6C}"/>
              </a:ext>
            </a:extLst>
          </p:cNvPr>
          <p:cNvSpPr txBox="1"/>
          <p:nvPr userDrawn="1"/>
        </p:nvSpPr>
        <p:spPr>
          <a:xfrm>
            <a:off x="304800" y="394256"/>
            <a:ext cx="1524000" cy="283154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8400" b="0" i="0">
                <a:solidFill>
                  <a:schemeClr val="tx1"/>
                </a:solidFill>
                <a:latin typeface="Montserrat" pitchFamily="2" charset="77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25975-6953-8D4D-AFFB-24D8A462D3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502555"/>
            <a:ext cx="9753600" cy="36618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0" i="0" cap="all" spc="187" baseline="0">
                <a:solidFill>
                  <a:schemeClr val="accent2"/>
                </a:solidFill>
                <a:latin typeface="Montserrat" pitchFamily="2" charset="77"/>
              </a:defRPr>
            </a:lvl1pPr>
            <a:lvl2pPr marL="243834" indent="0">
              <a:buNone/>
              <a:defRPr/>
            </a:lvl2pPr>
            <a:lvl3pPr marL="731502" indent="0">
              <a:buNone/>
              <a:defRPr/>
            </a:lvl3pPr>
            <a:lvl4pPr marL="97533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/>
              <a:t>Attribution here</a:t>
            </a:r>
          </a:p>
        </p:txBody>
      </p:sp>
    </p:spTree>
    <p:extLst>
      <p:ext uri="{BB962C8B-B14F-4D97-AF65-F5344CB8AC3E}">
        <p14:creationId xmlns:p14="http://schemas.microsoft.com/office/powerpoint/2010/main" val="310880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1D5C5D-9448-8548-9BAA-48FEE0B4F6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 b="0" i="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change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10F1B-9168-9948-B8BF-14221C6B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990600"/>
            <a:ext cx="9753600" cy="426720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50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02499-8B03-4249-8BD4-DAAC09134C6C}"/>
              </a:ext>
            </a:extLst>
          </p:cNvPr>
          <p:cNvSpPr txBox="1"/>
          <p:nvPr userDrawn="1"/>
        </p:nvSpPr>
        <p:spPr>
          <a:xfrm>
            <a:off x="304800" y="394256"/>
            <a:ext cx="1524000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400" b="0" i="0">
                <a:solidFill>
                  <a:schemeClr val="tx1"/>
                </a:solidFill>
                <a:latin typeface="Montserrat" pitchFamily="2" charset="77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25975-6953-8D4D-AFFB-24D8A462D3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502555"/>
            <a:ext cx="9753600" cy="36618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0" i="0" cap="all" spc="187" baseline="0">
                <a:solidFill>
                  <a:schemeClr val="tx1"/>
                </a:solidFill>
                <a:latin typeface="Montserrat" pitchFamily="2" charset="77"/>
              </a:defRPr>
            </a:lvl1pPr>
            <a:lvl2pPr marL="243834" indent="0">
              <a:buNone/>
              <a:defRPr/>
            </a:lvl2pPr>
            <a:lvl3pPr marL="731502" indent="0">
              <a:buNone/>
              <a:defRPr/>
            </a:lvl3pPr>
            <a:lvl4pPr marL="97533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/>
              <a:t>Attribution here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C4E84688-0698-614F-A589-067A07BD08AC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</p:spTree>
    <p:extLst>
      <p:ext uri="{BB962C8B-B14F-4D97-AF65-F5344CB8AC3E}">
        <p14:creationId xmlns:p14="http://schemas.microsoft.com/office/powerpoint/2010/main" val="515191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or List w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DCA90A-E0C9-D749-ADDE-8A07912C6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543731"/>
            <a:ext cx="5477008" cy="869684"/>
          </a:xfrm>
          <a:prstGeom prst="rect">
            <a:avLst/>
          </a:prstGeom>
        </p:spPr>
        <p:txBody>
          <a:bodyPr lIns="182880" tIns="91440" rIns="18288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64EC8B4-6FD5-E548-9B83-A55B743A72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58002"/>
            <a:ext cx="5477008" cy="869684"/>
          </a:xfrm>
          <a:prstGeom prst="rect">
            <a:avLst/>
          </a:prstGeom>
        </p:spPr>
        <p:txBody>
          <a:bodyPr lIns="182880" tIns="91440" rIns="18288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1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4AD613-4CE9-B944-BB09-F9951258D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315190"/>
            <a:ext cx="5477008" cy="869684"/>
          </a:xfrm>
          <a:prstGeom prst="rect">
            <a:avLst/>
          </a:prstGeom>
        </p:spPr>
        <p:txBody>
          <a:bodyPr lIns="182880" tIns="91440" rIns="18288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4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3D6EFC0-B627-F14D-B2ED-2FE75D8FFC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429461"/>
            <a:ext cx="5477008" cy="869684"/>
          </a:xfrm>
          <a:prstGeom prst="rect">
            <a:avLst/>
          </a:prstGeom>
        </p:spPr>
        <p:txBody>
          <a:bodyPr lIns="182880" tIns="91440" rIns="18288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3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8FE857B-59D7-2A44-9031-B19104FA7F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200917"/>
            <a:ext cx="5477008" cy="869684"/>
          </a:xfrm>
          <a:prstGeom prst="rect">
            <a:avLst/>
          </a:prstGeom>
        </p:spPr>
        <p:txBody>
          <a:bodyPr lIns="182880" tIns="91440" rIns="18288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D94628-B648-1341-AFBE-3AF8C8045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Agenda Option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6EA98-3D40-3A4C-9A6B-55D7B8B819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658002"/>
            <a:ext cx="5486400" cy="44125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182880" tIns="137160" rIns="182880" bIns="137160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Descriptive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5990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3" pos="14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810F1B-9168-9948-B8BF-14221C6B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990600"/>
            <a:ext cx="6705600" cy="426720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8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.”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3FC29C-1807-264C-9FBE-F37B7CD464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3048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0D8864-93D8-6840-A26D-505F0DFFCC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5867401"/>
            <a:ext cx="6705600" cy="366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 i="0" cap="all" spc="187" baseline="0">
                <a:solidFill>
                  <a:schemeClr val="accent5"/>
                </a:solidFill>
                <a:latin typeface="Montserrat" pitchFamily="2" charset="77"/>
              </a:defRPr>
            </a:lvl1pPr>
            <a:lvl2pPr marL="243834" indent="0">
              <a:buNone/>
              <a:defRPr/>
            </a:lvl2pPr>
            <a:lvl3pPr marL="731502" indent="0">
              <a:buNone/>
              <a:defRPr/>
            </a:lvl3pPr>
            <a:lvl4pPr marL="97533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/>
              <a:t>Attribution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79D4A-A15E-D846-AF7B-024DAF31A044}"/>
              </a:ext>
            </a:extLst>
          </p:cNvPr>
          <p:cNvSpPr txBox="1"/>
          <p:nvPr userDrawn="1"/>
        </p:nvSpPr>
        <p:spPr>
          <a:xfrm>
            <a:off x="304800" y="394256"/>
            <a:ext cx="1524000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400" b="0" i="0">
                <a:solidFill>
                  <a:schemeClr val="tx1"/>
                </a:solidFill>
                <a:latin typeface="Montserrat" pitchFamily="2" charset="77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E1D0F298-295B-BB42-8FD5-52452F1DC5FA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</p:spTree>
    <p:extLst>
      <p:ext uri="{BB962C8B-B14F-4D97-AF65-F5344CB8AC3E}">
        <p14:creationId xmlns:p14="http://schemas.microsoft.com/office/powerpoint/2010/main" val="3155012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D03DC8-2CB5-2B4B-8F9D-37516263DF14}"/>
              </a:ext>
            </a:extLst>
          </p:cNvPr>
          <p:cNvSpPr/>
          <p:nvPr userDrawn="1"/>
        </p:nvSpPr>
        <p:spPr>
          <a:xfrm>
            <a:off x="0" y="0"/>
            <a:ext cx="12192000" cy="283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chemeClr val="accent1">
                  <a:lumMod val="20000"/>
                  <a:lumOff val="80000"/>
                </a:schemeClr>
              </a:solidFill>
              <a:latin typeface="Montserrat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10F1B-9168-9948-B8BF-14221C6B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877" y="381001"/>
            <a:ext cx="3662323" cy="1225337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3733" b="0" i="0">
                <a:latin typeface="Montserrat" pitchFamily="2" charset="77"/>
              </a:defRPr>
            </a:lvl1pPr>
          </a:lstStyle>
          <a:p>
            <a:r>
              <a:rPr lang="en-US"/>
              <a:t>Employee First </a:t>
            </a:r>
            <a:br>
              <a:rPr lang="en-US"/>
            </a:br>
            <a:r>
              <a:rPr lang="en-US"/>
              <a:t>&amp; Last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69094-ACE1-3E4E-B655-72539F6CE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2877" y="1858761"/>
            <a:ext cx="3662323" cy="3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i="0" cap="all" spc="160" baseline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Position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C5041C-E73B-AB40-B975-71E04AEAD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2880" y="2214362"/>
            <a:ext cx="3662321" cy="300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cap="none" spc="0" baseline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Certifications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7A0564-190F-684B-B5F5-44ACA43F02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3048000" cy="28340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270000" ty="146050" sx="100000" sy="100000" flip="none" algn="br"/>
          </a:blipFill>
        </p:spPr>
        <p:txBody>
          <a:bodyPr anchor="t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Employee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214F46-CFCF-504A-8CE2-D2131B4FC730}"/>
              </a:ext>
            </a:extLst>
          </p:cNvPr>
          <p:cNvCxnSpPr>
            <a:cxnSpLocks/>
          </p:cNvCxnSpPr>
          <p:nvPr userDrawn="1"/>
        </p:nvCxnSpPr>
        <p:spPr>
          <a:xfrm>
            <a:off x="7924800" y="381000"/>
            <a:ext cx="0" cy="213360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A180B7A-00C9-7246-9EA0-0E2270C1F9FF}"/>
              </a:ext>
            </a:extLst>
          </p:cNvPr>
          <p:cNvSpPr/>
          <p:nvPr userDrawn="1"/>
        </p:nvSpPr>
        <p:spPr>
          <a:xfrm>
            <a:off x="0" y="2834016"/>
            <a:ext cx="12192000" cy="243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Montserrat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1A31-471D-BC4A-A155-F5DFCB89BF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5368" y="502612"/>
            <a:ext cx="3357033" cy="186962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General value statement about the employee, employee quote, or summary.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0A18397-E21E-5B45-8FCC-AA2B6595B7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175000"/>
            <a:ext cx="10972800" cy="3200400"/>
          </a:xfrm>
          <a:prstGeom prst="rect">
            <a:avLst/>
          </a:prstGeom>
        </p:spPr>
        <p:txBody>
          <a:bodyPr numCol="2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8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/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/>
            </a:lvl3pPr>
            <a:lvl4pPr marL="990575" indent="-259074">
              <a:buClr>
                <a:schemeClr val="tx1"/>
              </a:buClr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0"/>
            <a:r>
              <a:rPr lang="en-US"/>
              <a:t>Ipsum dolor sit </a:t>
            </a:r>
            <a:r>
              <a:rPr lang="en-US" err="1"/>
              <a:t>ametconsecteturadipiscingelitduistristique</a:t>
            </a:r>
            <a:r>
              <a:rPr lang="en-US"/>
              <a:t>.</a:t>
            </a:r>
          </a:p>
          <a:p>
            <a:pPr lvl="0"/>
            <a:r>
              <a:rPr lang="en-US" err="1"/>
              <a:t>Commodoelit</a:t>
            </a:r>
            <a:r>
              <a:rPr lang="en-US"/>
              <a:t> at </a:t>
            </a:r>
            <a:r>
              <a:rPr lang="en-US" err="1"/>
              <a:t>imperdiet</a:t>
            </a:r>
            <a:r>
              <a:rPr lang="en-US"/>
              <a:t> dui </a:t>
            </a:r>
            <a:r>
              <a:rPr lang="en-US" err="1"/>
              <a:t>accumsan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.</a:t>
            </a:r>
          </a:p>
          <a:p>
            <a:pPr lvl="0"/>
            <a:r>
              <a:rPr lang="en-US" err="1"/>
              <a:t>Etiamdignissim</a:t>
            </a:r>
            <a:r>
              <a:rPr lang="en-US"/>
              <a:t> diam </a:t>
            </a:r>
            <a:r>
              <a:rPr lang="en-US" err="1"/>
              <a:t>quisenimlobortisscelerisque</a:t>
            </a:r>
            <a:r>
              <a:rPr lang="en-US"/>
              <a:t>.</a:t>
            </a:r>
          </a:p>
          <a:p>
            <a:pPr lvl="1"/>
            <a:r>
              <a:rPr lang="en-US" err="1"/>
              <a:t>Asdfjasdfasfkaskdfjasf</a:t>
            </a:r>
            <a:endParaRPr lang="en-US"/>
          </a:p>
          <a:p>
            <a:pPr lvl="2"/>
            <a:r>
              <a:rPr lang="en-US"/>
              <a:t>Test </a:t>
            </a:r>
            <a:r>
              <a:rPr lang="en-US" err="1"/>
              <a:t>testtest</a:t>
            </a:r>
            <a:endParaRPr lang="en-US"/>
          </a:p>
          <a:p>
            <a:pPr lvl="3"/>
            <a:r>
              <a:rPr lang="en-US"/>
              <a:t>Test </a:t>
            </a:r>
            <a:r>
              <a:rPr lang="en-US" err="1"/>
              <a:t>test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1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D03DC8-2CB5-2B4B-8F9D-37516263DF14}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10F1B-9168-9948-B8BF-14221C6B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877" y="381001"/>
            <a:ext cx="7827923" cy="817361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Employee First &amp; Last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69094-ACE1-3E4E-B655-72539F6CE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78" y="3136900"/>
            <a:ext cx="2239921" cy="58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cap="all" spc="67" baseline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Position Title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C5041C-E73B-AB40-B975-71E04AEAD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80" y="3872485"/>
            <a:ext cx="2239921" cy="775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cap="none" spc="0" baseline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Certifications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7A0564-190F-684B-B5F5-44ACA43F02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3048000" cy="2819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270000" ty="146050" sx="100000" sy="100000" flip="none" algn="br"/>
          </a:blipFill>
        </p:spPr>
        <p:txBody>
          <a:bodyPr anchor="t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Employee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97C7E-707C-CC4D-B91A-DEAEB276820D}"/>
              </a:ext>
            </a:extLst>
          </p:cNvPr>
          <p:cNvSpPr/>
          <p:nvPr userDrawn="1"/>
        </p:nvSpPr>
        <p:spPr>
          <a:xfrm>
            <a:off x="0" y="6833616"/>
            <a:ext cx="3048000" cy="243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Montserrat" pitchFamily="2" charset="77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AA62633-51A1-1C44-9C5B-BFDE3948A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2877" y="1397000"/>
            <a:ext cx="7929523" cy="5080000"/>
          </a:xfrm>
          <a:prstGeom prst="rect">
            <a:avLst/>
          </a:prstGeom>
        </p:spPr>
        <p:txBody>
          <a:bodyPr numCol="2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Montserrat" panose="00000500000000000000" pitchFamily="2" charset="0"/>
              <a:buChar char="•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4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3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323256-E386-5848-9E7A-820684C6DA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1680" y="4774185"/>
            <a:ext cx="2239921" cy="17028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33"/>
              </a:spcBef>
              <a:buNone/>
              <a:defRPr sz="1600" b="0" i="0" cap="none" spc="0" baseline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Expertise</a:t>
            </a:r>
          </a:p>
        </p:txBody>
      </p:sp>
    </p:spTree>
    <p:extLst>
      <p:ext uri="{BB962C8B-B14F-4D97-AF65-F5344CB8AC3E}">
        <p14:creationId xmlns:p14="http://schemas.microsoft.com/office/powerpoint/2010/main" val="1127809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87556-5CF9-C44C-BBCA-5C457F5540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" y="4101592"/>
            <a:ext cx="2438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91440" rIns="45720" bIns="91440" anchor="ctr" anchorCtr="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DE837-1DB6-0C41-B57C-F14C6EEAAF5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09600" y="1658112"/>
            <a:ext cx="2438400" cy="243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16000" ty="190500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D97AACF-A0C6-0241-BC1E-2FA8004197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58464" y="4101592"/>
            <a:ext cx="2438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91440" rIns="45720" bIns="91440" anchor="ctr" anchorCtr="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AAAD7BA-9AE5-C54B-8AFE-5AE3B97CC96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62865" y="1658112"/>
            <a:ext cx="2438400" cy="243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16000" ty="190500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F045F72-5E83-0641-93D8-D524A24745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03264" y="4101592"/>
            <a:ext cx="2438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91440" rIns="45720" bIns="91440" anchor="ctr" anchorCtr="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1F135A6-249F-9A4D-97D0-B4A0A82C1D92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305296" y="1658112"/>
            <a:ext cx="2438400" cy="243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16000" ty="190500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4CECC44-4E82-784E-A87D-0C98DF29DB9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6192" y="4101592"/>
            <a:ext cx="2438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91440" rIns="45720" bIns="91440" anchor="ctr" anchorCtr="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E5B2D7D-5F43-944F-9863-7817D53DCFD7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9156192" y="1658112"/>
            <a:ext cx="2438400" cy="243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16000" ty="190500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5F6765-77BB-4845-8D55-9CD7C3261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577444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4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1CAF7E-5F13-3E48-AA3D-293A418D5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8400" y="1671695"/>
            <a:ext cx="3048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9F2D073-367C-504F-8B32-129F53C4F2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1671695"/>
            <a:ext cx="1828800" cy="1828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0" ty="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FBCFED4-F3FF-F74F-8210-0C26BC95B9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8400" y="4062984"/>
            <a:ext cx="3048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57B93E4-4622-6A40-8C54-F08D9BDE7A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4062984"/>
            <a:ext cx="1828800" cy="1828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0" ty="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0DCAE8A-7A25-D64E-BD90-C2440FDC24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46592" y="1671695"/>
            <a:ext cx="3048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EEFFECBE-20FF-744F-B5DC-0FA74DF3AF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17792" y="1671695"/>
            <a:ext cx="1828800" cy="1828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0" ty="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711D0530-181B-CA4D-B7E1-B250E3DA6A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46592" y="4062984"/>
            <a:ext cx="3048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EE71E3B-DF2D-9149-94F6-35885BE39D0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17792" y="4062984"/>
            <a:ext cx="1828800" cy="1828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0" ty="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79DEC-1158-4E42-B8C4-7692FA853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2406160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374D04B-A074-DB4A-983C-6C766D7FE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0" y="1726185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D4DC9477-F536-0142-9F4F-66F10469D2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1726184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57D5510-2190-9447-BC6E-F131E971C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0" y="3255773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1D4871F-AA13-5545-9C19-1CE538BF5F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3255772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451B761-CAF0-C747-B010-006538109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28800" y="4785361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50AF21CB-86F3-CE4F-AE8C-B5D7963C73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" y="4785360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C74576D2-78A8-9245-B745-24C5CBDC11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36608" y="1726185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982FC854-457E-344E-9A0F-1E7A6E643A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217408" y="1726184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55FF1E00-B3CA-7D46-801D-9DCD37E648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36608" y="3255773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Picture Placeholder 4">
            <a:extLst>
              <a:ext uri="{FF2B5EF4-FFF2-40B4-BE49-F238E27FC236}">
                <a16:creationId xmlns:a16="http://schemas.microsoft.com/office/drawing/2014/main" id="{ADE194D1-AED9-824C-8A88-535DCFB46F2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17408" y="3255772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A8E8269B-1735-CC48-BA70-9E8F7A470F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36608" y="4785361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Picture Placeholder 4">
            <a:extLst>
              <a:ext uri="{FF2B5EF4-FFF2-40B4-BE49-F238E27FC236}">
                <a16:creationId xmlns:a16="http://schemas.microsoft.com/office/drawing/2014/main" id="{2BADF99D-8982-2346-87C8-7BE5E73E02E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17408" y="4785360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64762B7A-90C3-0C4D-916C-F68A21F472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32704" y="1726185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F8077EF3-CF52-A649-8293-D2828C98482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13504" y="1726184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FBFC5BCA-7BBC-6A4A-A80B-A44623009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32704" y="3255773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Picture Placeholder 4">
            <a:extLst>
              <a:ext uri="{FF2B5EF4-FFF2-40B4-BE49-F238E27FC236}">
                <a16:creationId xmlns:a16="http://schemas.microsoft.com/office/drawing/2014/main" id="{993AB230-2EE6-764E-AD54-6331C657049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413504" y="3255772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F6523BE-318F-094E-8D8F-8293977828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32704" y="4785361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Picture Placeholder 4">
            <a:extLst>
              <a:ext uri="{FF2B5EF4-FFF2-40B4-BE49-F238E27FC236}">
                <a16:creationId xmlns:a16="http://schemas.microsoft.com/office/drawing/2014/main" id="{A9291271-D4A8-F449-85CE-941CCD66B97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413504" y="4785360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C060F-CCC6-CF48-9076-E9D83D07A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3301067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1CCFDE-D3F2-7748-BADA-3D58EE9DE47B}"/>
              </a:ext>
            </a:extLst>
          </p:cNvPr>
          <p:cNvSpPr/>
          <p:nvPr userDrawn="1"/>
        </p:nvSpPr>
        <p:spPr>
          <a:xfrm>
            <a:off x="711200" y="2006601"/>
            <a:ext cx="11480800" cy="4851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>
              <a:latin typeface="Montserra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630B91-AD54-1144-9B03-E288C8B03A24}"/>
              </a:ext>
            </a:extLst>
          </p:cNvPr>
          <p:cNvSpPr/>
          <p:nvPr userDrawn="1"/>
        </p:nvSpPr>
        <p:spPr>
          <a:xfrm>
            <a:off x="609600" y="2006601"/>
            <a:ext cx="101600" cy="48514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>
              <a:latin typeface="Montserrat" pitchFamily="2" charset="77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C305232-F2C1-A147-8EC1-075ECAE8B2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311400"/>
            <a:ext cx="3251200" cy="40640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1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ametconsecteturadipiscingelitduistristique</a:t>
            </a:r>
            <a:r>
              <a:rPr lang="en-US"/>
              <a:t>.</a:t>
            </a:r>
          </a:p>
          <a:p>
            <a:pPr lvl="2"/>
            <a:r>
              <a:rPr lang="en-US" err="1"/>
              <a:t>Jggjhgjhgjhgjhgjhg</a:t>
            </a:r>
            <a:endParaRPr lang="en-US"/>
          </a:p>
          <a:p>
            <a:pPr lvl="3"/>
            <a:r>
              <a:rPr lang="en-US"/>
              <a:t>test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9D4CDD0-9699-BF4B-B441-93DB267FC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1107" y="2311400"/>
            <a:ext cx="3251200" cy="40640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1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ametconsecteturadipiscingelitduistristique</a:t>
            </a:r>
            <a:r>
              <a:rPr lang="en-US"/>
              <a:t>.</a:t>
            </a:r>
          </a:p>
          <a:p>
            <a:pPr lvl="2"/>
            <a:r>
              <a:rPr lang="en-US" err="1"/>
              <a:t>Jggjhgjhgjhgjhgjhg</a:t>
            </a:r>
            <a:endParaRPr lang="en-US"/>
          </a:p>
          <a:p>
            <a:pPr lvl="3"/>
            <a:r>
              <a:rPr lang="en-US"/>
              <a:t>test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D1C6F0F-DB78-B242-AD60-465EF9562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813" y="2311400"/>
            <a:ext cx="3251200" cy="40640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1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ametconsecteturadipiscingelitduistristique</a:t>
            </a:r>
            <a:r>
              <a:rPr lang="en-US"/>
              <a:t>.</a:t>
            </a:r>
          </a:p>
          <a:p>
            <a:pPr lvl="2"/>
            <a:r>
              <a:rPr lang="en-US" err="1"/>
              <a:t>Jggjhgjhgjhgjhgjhg</a:t>
            </a:r>
            <a:endParaRPr lang="en-US"/>
          </a:p>
          <a:p>
            <a:pPr lvl="3"/>
            <a:r>
              <a:rPr lang="en-US"/>
              <a:t>test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101D247-5DD8-B744-BFA9-F9430797882A}"/>
              </a:ext>
            </a:extLst>
          </p:cNvPr>
          <p:cNvSpPr>
            <a:spLocks noGrp="1"/>
          </p:cNvSpPr>
          <p:nvPr>
            <p:ph type="subTitle" sz="quarter" idx="17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228D28-2BE6-9A45-844F-99140253A3CA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23E0492-5118-0842-8016-13BF83BB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564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E">
            <a:extLst>
              <a:ext uri="{FF2B5EF4-FFF2-40B4-BE49-F238E27FC236}">
                <a16:creationId xmlns:a16="http://schemas.microsoft.com/office/drawing/2014/main" id="{D8E8F78D-0A7D-F540-938E-90B4F5C0EE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9792"/>
            <a:ext cx="3048000" cy="36576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274320" rIns="27432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b="0" i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Section Title Goes Here</a:t>
            </a:r>
          </a:p>
        </p:txBody>
      </p:sp>
      <p:sp>
        <p:nvSpPr>
          <p:cNvPr id="7" name="Object D">
            <a:extLst>
              <a:ext uri="{FF2B5EF4-FFF2-40B4-BE49-F238E27FC236}">
                <a16:creationId xmlns:a16="http://schemas.microsoft.com/office/drawing/2014/main" id="{0E02BE79-1937-0442-B58E-0956BCBA5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"/>
            <a:ext cx="3042355" cy="22097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0" rIns="274320" bIns="18288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5333" b="0" i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1</a:t>
            </a:r>
          </a:p>
        </p:txBody>
      </p:sp>
      <p:cxnSp>
        <p:nvCxnSpPr>
          <p:cNvPr id="8" name="Object G">
            <a:extLst>
              <a:ext uri="{FF2B5EF4-FFF2-40B4-BE49-F238E27FC236}">
                <a16:creationId xmlns:a16="http://schemas.microsoft.com/office/drawing/2014/main" id="{3F99C4F8-CBB5-2D43-8334-E63FE8BE5522}"/>
              </a:ext>
            </a:extLst>
          </p:cNvPr>
          <p:cNvCxnSpPr/>
          <p:nvPr userDrawn="1"/>
        </p:nvCxnSpPr>
        <p:spPr>
          <a:xfrm>
            <a:off x="609600" y="2221832"/>
            <a:ext cx="1219200" cy="0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bject F">
            <a:extLst>
              <a:ext uri="{FF2B5EF4-FFF2-40B4-BE49-F238E27FC236}">
                <a16:creationId xmlns:a16="http://schemas.microsoft.com/office/drawing/2014/main" id="{EE5C4E75-1D5D-F249-87A3-18DA7E8E97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48000" y="0"/>
            <a:ext cx="9144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bIns="0" anchor="ctr" anchorCtr="0"/>
          <a:lstStyle>
            <a:lvl1pPr marL="0" indent="0" algn="ctr">
              <a:buNone/>
              <a:defRPr b="0" i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insert new image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6D9ADB94-8607-B741-BBFC-0A4E6EACD818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BEF309-C0CB-536D-CA5F-D7B6BBEC46F0}"/>
              </a:ext>
            </a:extLst>
          </p:cNvPr>
          <p:cNvSpPr/>
          <p:nvPr userDrawn="1"/>
        </p:nvSpPr>
        <p:spPr>
          <a:xfrm>
            <a:off x="609600" y="419101"/>
            <a:ext cx="2432755" cy="10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829F8-FFA1-E253-7871-E3F28DF804FC}"/>
              </a:ext>
            </a:extLst>
          </p:cNvPr>
          <p:cNvSpPr txBox="1"/>
          <p:nvPr userDrawn="1"/>
        </p:nvSpPr>
        <p:spPr>
          <a:xfrm>
            <a:off x="4805363" y="6652844"/>
            <a:ext cx="2581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Montserrat" pitchFamily="2" charset="0"/>
              </a:rPr>
              <a:t>DRAFT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396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diagram&#10;&#10;Description automatically generated">
            <a:extLst>
              <a:ext uri="{FF2B5EF4-FFF2-40B4-BE49-F238E27FC236}">
                <a16:creationId xmlns:a16="http://schemas.microsoft.com/office/drawing/2014/main" id="{D871A462-2884-DE4A-8EF6-7E391051E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H">
            <a:extLst>
              <a:ext uri="{FF2B5EF4-FFF2-40B4-BE49-F238E27FC236}">
                <a16:creationId xmlns:a16="http://schemas.microsoft.com/office/drawing/2014/main" id="{D8E8F78D-0A7D-F540-938E-90B4F5C0EE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6987" y="5767221"/>
            <a:ext cx="2231013" cy="670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spcBef>
                <a:spcPts val="800"/>
              </a:spcBef>
              <a:spcAft>
                <a:spcPts val="800"/>
              </a:spcAft>
              <a:defRPr lang="en-US" sz="1467" b="0" i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Speaker Name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Speaker Title</a:t>
            </a:r>
          </a:p>
        </p:txBody>
      </p:sp>
      <p:sp>
        <p:nvSpPr>
          <p:cNvPr id="12" name="Object I">
            <a:extLst>
              <a:ext uri="{FF2B5EF4-FFF2-40B4-BE49-F238E27FC236}">
                <a16:creationId xmlns:a16="http://schemas.microsoft.com/office/drawing/2014/main" id="{5B009E00-31A4-3C4C-9886-7B7646AECF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987" y="2668952"/>
            <a:ext cx="2231012" cy="294116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anchor="t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Employee Photo</a:t>
            </a:r>
          </a:p>
        </p:txBody>
      </p:sp>
      <p:sp>
        <p:nvSpPr>
          <p:cNvPr id="20" name="Object J">
            <a:extLst>
              <a:ext uri="{FF2B5EF4-FFF2-40B4-BE49-F238E27FC236}">
                <a16:creationId xmlns:a16="http://schemas.microsoft.com/office/drawing/2014/main" id="{20E5979B-F9EC-3D49-BE6D-6E69C0086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84" y="1396855"/>
            <a:ext cx="7304101" cy="533544"/>
          </a:xfrm>
        </p:spPr>
        <p:txBody>
          <a:bodyPr anchor="b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>
                <a:solidFill>
                  <a:srgbClr val="00558C"/>
                </a:solidFill>
              </a:rPr>
              <a:t>Topic Title</a:t>
            </a:r>
          </a:p>
        </p:txBody>
      </p:sp>
      <p:sp>
        <p:nvSpPr>
          <p:cNvPr id="21" name="Object K">
            <a:extLst>
              <a:ext uri="{FF2B5EF4-FFF2-40B4-BE49-F238E27FC236}">
                <a16:creationId xmlns:a16="http://schemas.microsoft.com/office/drawing/2014/main" id="{6B6DACE6-B4A3-6646-A297-53CA0085D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784" y="2060443"/>
            <a:ext cx="7304101" cy="39051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>
                <a:solidFill>
                  <a:srgbClr val="00558C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4033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097A5-729F-7F42-B970-A4BD8F24AE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540000" ty="0" sx="100000" sy="100000" flip="none" algn="bl"/>
          </a:blipFill>
        </p:spPr>
        <p:txBody>
          <a:bodyPr tIns="109728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2F8DB-2412-5C49-B71D-41512B3A54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838200"/>
            <a:ext cx="4876800" cy="518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10000"/>
              </a:lnSpc>
              <a:defRPr lang="en-US" sz="2667" b="0" i="0" smtClean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C62EC9-085C-BE42-9F99-0423940B49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38200"/>
            <a:ext cx="6096000" cy="5181600"/>
          </a:xfrm>
          <a:gradFill>
            <a:gsLst>
              <a:gs pos="70000">
                <a:schemeClr val="bg1">
                  <a:alpha val="76000"/>
                </a:schemeClr>
              </a:gs>
              <a:gs pos="10000">
                <a:schemeClr val="bg1">
                  <a:alpha val="0"/>
                </a:schemeClr>
              </a:gs>
              <a:gs pos="32000">
                <a:schemeClr val="bg1">
                  <a:alpha val="85000"/>
                </a:schemeClr>
              </a:gs>
              <a:gs pos="89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457200" anchor="ctr" anchorCtr="0">
            <a:normAutofit/>
          </a:bodyPr>
          <a:lstStyle>
            <a:lvl1pPr>
              <a:defRPr sz="3733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Section Title Option 2 or Emphasis Slide</a:t>
            </a:r>
          </a:p>
        </p:txBody>
      </p:sp>
    </p:spTree>
    <p:extLst>
      <p:ext uri="{BB962C8B-B14F-4D97-AF65-F5344CB8AC3E}">
        <p14:creationId xmlns:p14="http://schemas.microsoft.com/office/powerpoint/2010/main" val="120746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097A5-729F-7F42-B970-A4BD8F24AE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270000" ty="0" sx="100000" sy="100000" flip="none" algn="ctr"/>
          </a:blipFill>
        </p:spPr>
        <p:txBody>
          <a:bodyPr tIns="1097280"/>
          <a:lstStyle>
            <a:lvl1pPr marL="0" indent="0" algn="ctr">
              <a:buNone/>
              <a:defRPr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change 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2F8DB-2412-5C49-B71D-41512B3A54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838200"/>
            <a:ext cx="4876800" cy="518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10000"/>
              </a:lnSpc>
              <a:defRPr lang="en-US" sz="2667" b="0" i="0" smtClean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9169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097A5-729F-7F42-B970-A4BD8F24AE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28600" ty="0" sx="100000" sy="100000" flip="none" algn="ctr"/>
          </a:blipFill>
        </p:spPr>
        <p:txBody>
          <a:bodyPr tIns="0"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2F8DB-2412-5C49-B71D-41512B3A54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838200"/>
            <a:ext cx="4876800" cy="518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10000"/>
              </a:lnSpc>
              <a:defRPr lang="en-US" sz="2667" b="0" i="0" smtClean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9DBF3C6A-5AD8-FA4B-BB3E-8CB4CAF538B9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</p:spTree>
    <p:extLst>
      <p:ext uri="{BB962C8B-B14F-4D97-AF65-F5344CB8AC3E}">
        <p14:creationId xmlns:p14="http://schemas.microsoft.com/office/powerpoint/2010/main" val="218224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BBB23F-19F0-ED43-9C93-1915F6B7E7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1162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Montserrat" pitchFamily="2" charset="77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87FC62-5289-4447-BB64-C203DDA6F6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838200"/>
            <a:ext cx="4876800" cy="518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10000"/>
              </a:lnSpc>
              <a:defRPr lang="en-US" sz="2667" b="0" i="0" smtClean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ACF6AF8-39BF-6644-8CD4-385CA88BDF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540000" ty="0" sx="100000" sy="100000" flip="none" algn="bl"/>
          </a:blipFill>
        </p:spPr>
        <p:txBody>
          <a:bodyPr tIns="109728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</p:spTree>
    <p:extLst>
      <p:ext uri="{BB962C8B-B14F-4D97-AF65-F5344CB8AC3E}">
        <p14:creationId xmlns:p14="http://schemas.microsoft.com/office/powerpoint/2010/main" val="223148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4EE1F075-EEF0-0540-A1F5-7EA2F9CB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48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US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B23B840B-64CC-564C-8951-187F88D77C1A}"/>
              </a:ext>
            </a:extLst>
          </p:cNvPr>
          <p:cNvSpPr txBox="1">
            <a:spLocks/>
          </p:cNvSpPr>
          <p:nvPr userDrawn="1"/>
        </p:nvSpPr>
        <p:spPr>
          <a:xfrm>
            <a:off x="7823200" y="1694196"/>
            <a:ext cx="4093411" cy="3080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67" b="0" i="0">
              <a:latin typeface="Montserrat" pitchFamily="2" charset="77"/>
            </a:endParaRPr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D43713D9-A249-0841-B621-BEEF4CB6B7BC}"/>
              </a:ext>
            </a:extLst>
          </p:cNvPr>
          <p:cNvSpPr txBox="1">
            <a:spLocks/>
          </p:cNvSpPr>
          <p:nvPr userDrawn="1"/>
        </p:nvSpPr>
        <p:spPr>
          <a:xfrm>
            <a:off x="9397573" y="6714444"/>
            <a:ext cx="2743200" cy="1127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</a:t>
            </a:r>
            <a:fld id="{3F771C59-E704-5440-9B61-603E10960BB3}" type="datetimeyyyy">
              <a:rPr lang="en-US" sz="733" b="0" i="0" smtClean="0">
                <a:latin typeface="Montserrat" pitchFamily="2" charset="77"/>
              </a:rPr>
              <a:t>2024</a:t>
            </a:fld>
            <a:r>
              <a:rPr lang="en-US" sz="733" b="0" i="0">
                <a:latin typeface="Montserrat" pitchFamily="2" charset="77"/>
              </a:rPr>
              <a:t> Huron Consulting Group Inc. and affiliates.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73B95-91D3-80BC-E13F-A1B3F0BC31EA}"/>
              </a:ext>
            </a:extLst>
          </p:cNvPr>
          <p:cNvSpPr txBox="1"/>
          <p:nvPr userDrawn="1"/>
        </p:nvSpPr>
        <p:spPr>
          <a:xfrm>
            <a:off x="9254067" y="229659"/>
            <a:ext cx="2328333" cy="23589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933" spc="133" baseline="0">
                <a:latin typeface="Montserrat" pitchFamily="2" charset="77"/>
              </a:rPr>
              <a:t>HURON</a:t>
            </a:r>
            <a:r>
              <a:rPr lang="en-US" sz="933">
                <a:latin typeface="Montserrat" pitchFamily="2" charset="77"/>
              </a:rPr>
              <a:t> </a:t>
            </a:r>
            <a:r>
              <a:rPr lang="en-US" sz="933">
                <a:solidFill>
                  <a:schemeClr val="tx2"/>
                </a:solidFill>
                <a:latin typeface="Montserrat" pitchFamily="2" charset="77"/>
              </a:rPr>
              <a:t>|</a:t>
            </a:r>
            <a:r>
              <a:rPr lang="en-US" sz="933">
                <a:latin typeface="Montserrat" pitchFamily="2" charset="77"/>
              </a:rPr>
              <a:t> </a:t>
            </a:r>
            <a:fld id="{0DAF6126-3D70-4EAF-8CE6-9BB6A80E045B}" type="slidenum">
              <a:rPr lang="en-US" sz="933" smtClean="0">
                <a:latin typeface="Montserrat" pitchFamily="2" charset="77"/>
              </a:rPr>
              <a:pPr algn="r"/>
              <a:t>‹#›</a:t>
            </a:fld>
            <a:endParaRPr lang="en-US" sz="933">
              <a:latin typeface="Montserrat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89BE07-278C-DE92-0CAD-FC6C398C0119}"/>
              </a:ext>
            </a:extLst>
          </p:cNvPr>
          <p:cNvCxnSpPr>
            <a:cxnSpLocks/>
          </p:cNvCxnSpPr>
          <p:nvPr userDrawn="1"/>
        </p:nvCxnSpPr>
        <p:spPr>
          <a:xfrm>
            <a:off x="609600" y="492815"/>
            <a:ext cx="10972800" cy="0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olid"/>
          </a:ln>
          <a:effectLst/>
        </p:spPr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997D4E-9730-DFC8-42E9-125C18439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02550"/>
            <a:ext cx="10972800" cy="731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48D67-94D8-79B3-3683-DEA8F070652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12642" b="14281"/>
          <a:stretch/>
        </p:blipFill>
        <p:spPr bwMode="auto">
          <a:xfrm>
            <a:off x="0" y="6519437"/>
            <a:ext cx="1523533" cy="3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0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</p:sldLayoutIdLst>
  <p:hf sldNum="0" hdr="0"/>
  <p:txStyles>
    <p:titleStyle>
      <a:lvl1pPr algn="l" defTabSz="609585" rtl="0" eaLnBrk="1" latinLnBrk="0" hangingPunct="1">
        <a:spcBef>
          <a:spcPct val="0"/>
        </a:spcBef>
        <a:buNone/>
        <a:defRPr sz="3467" b="0" i="0" kern="1200" cap="none" baseline="0">
          <a:solidFill>
            <a:schemeClr val="tx1"/>
          </a:solidFill>
          <a:latin typeface="Montserrat" pitchFamily="2" charset="77"/>
          <a:ea typeface="+mj-ea"/>
          <a:cs typeface="Arial Narrow"/>
        </a:defRPr>
      </a:lvl1pPr>
    </p:titleStyle>
    <p:bodyStyle>
      <a:lvl1pPr marL="0" indent="0" algn="l" defTabSz="609585" rtl="0" eaLnBrk="1" latinLnBrk="0" hangingPunct="1">
        <a:lnSpc>
          <a:spcPct val="11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None/>
        <a:defRPr sz="1867" b="0" i="0" kern="1200">
          <a:solidFill>
            <a:schemeClr val="bg2">
              <a:lumMod val="25000"/>
            </a:schemeClr>
          </a:solidFill>
          <a:latin typeface="Montserrat" pitchFamily="2" charset="77"/>
          <a:ea typeface="+mn-ea"/>
          <a:cs typeface="+mn-cs"/>
        </a:defRPr>
      </a:lvl1pPr>
      <a:lvl2pPr marL="243834" indent="0" algn="l" defTabSz="609585" rtl="0" eaLnBrk="1" latinLnBrk="0" hangingPunct="1">
        <a:lnSpc>
          <a:spcPct val="11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None/>
        <a:defRPr sz="1867" b="0" i="0" kern="1200">
          <a:solidFill>
            <a:schemeClr val="bg2">
              <a:lumMod val="25000"/>
            </a:schemeClr>
          </a:solidFill>
          <a:latin typeface="Montserrat" pitchFamily="2" charset="77"/>
          <a:ea typeface="+mn-ea"/>
          <a:cs typeface="+mn-cs"/>
        </a:defRPr>
      </a:lvl2pPr>
      <a:lvl3pPr marL="731502" indent="0" algn="l" defTabSz="609585" rtl="0" eaLnBrk="1" latinLnBrk="0" hangingPunct="1">
        <a:lnSpc>
          <a:spcPct val="11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None/>
        <a:defRPr sz="1467" b="0" i="0" kern="1200" baseline="0">
          <a:solidFill>
            <a:schemeClr val="bg2">
              <a:lumMod val="25000"/>
            </a:schemeClr>
          </a:solidFill>
          <a:latin typeface="Montserrat" pitchFamily="2" charset="77"/>
          <a:ea typeface="+mn-ea"/>
          <a:cs typeface="+mn-cs"/>
        </a:defRPr>
      </a:lvl3pPr>
      <a:lvl4pPr marL="975336" indent="0" algn="l" defTabSz="609585" rtl="0" eaLnBrk="1" latinLnBrk="0" hangingPunct="1">
        <a:lnSpc>
          <a:spcPct val="11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None/>
        <a:defRPr sz="1467" b="0" i="0" kern="1200" baseline="0">
          <a:solidFill>
            <a:schemeClr val="bg2">
              <a:lumMod val="25000"/>
            </a:schemeClr>
          </a:solidFill>
          <a:latin typeface="Montserrat" pitchFamily="2" charset="77"/>
          <a:ea typeface="+mn-ea"/>
          <a:cs typeface="+mn-cs"/>
        </a:defRPr>
      </a:lvl4pPr>
      <a:lvl5pPr marL="975336" indent="0" algn="l" defTabSz="609585" rtl="0" eaLnBrk="1" latinLnBrk="0" hangingPunct="1">
        <a:lnSpc>
          <a:spcPct val="11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None/>
        <a:defRPr sz="1467" b="0" i="0" kern="1200" baseline="0">
          <a:solidFill>
            <a:schemeClr val="bg2">
              <a:lumMod val="25000"/>
            </a:schemeClr>
          </a:solidFill>
          <a:latin typeface="Montserrat" pitchFamily="2" charset="77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3012">
          <p15:clr>
            <a:srgbClr val="F26B43"/>
          </p15:clr>
        </p15:guide>
        <p15:guide id="8" orient="horz" pos="1620">
          <p15:clr>
            <a:srgbClr val="F26B43"/>
          </p15:clr>
        </p15:guide>
        <p15:guide id="21" pos="2880">
          <p15:clr>
            <a:srgbClr val="F26B43"/>
          </p15:clr>
        </p15:guide>
        <p15:guide id="30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0E0ECE-A6E8-CD33-01CC-F6A45F588548}"/>
              </a:ext>
            </a:extLst>
          </p:cNvPr>
          <p:cNvCxnSpPr>
            <a:cxnSpLocks/>
          </p:cNvCxnSpPr>
          <p:nvPr/>
        </p:nvCxnSpPr>
        <p:spPr>
          <a:xfrm>
            <a:off x="7189452" y="4217154"/>
            <a:ext cx="0" cy="1593100"/>
          </a:xfrm>
          <a:prstGeom prst="line">
            <a:avLst/>
          </a:prstGeom>
          <a:ln w="12700" cmpd="sng">
            <a:solidFill>
              <a:srgbClr val="C4123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EACA3C-2B2E-E04A-AAEA-1B060B067023}"/>
              </a:ext>
            </a:extLst>
          </p:cNvPr>
          <p:cNvCxnSpPr>
            <a:cxnSpLocks/>
          </p:cNvCxnSpPr>
          <p:nvPr/>
        </p:nvCxnSpPr>
        <p:spPr>
          <a:xfrm>
            <a:off x="3365245" y="1590877"/>
            <a:ext cx="0" cy="2682240"/>
          </a:xfrm>
          <a:prstGeom prst="line">
            <a:avLst/>
          </a:prstGeom>
          <a:ln w="12700" cmpd="sng">
            <a:solidFill>
              <a:srgbClr val="C4123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20">
            <a:extLst>
              <a:ext uri="{FF2B5EF4-FFF2-40B4-BE49-F238E27FC236}">
                <a16:creationId xmlns:a16="http://schemas.microsoft.com/office/drawing/2014/main" id="{8672147E-FE0C-D95C-719C-2E969DAE9B05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1293488"/>
          <a:ext cx="10972800" cy="4516763"/>
        </p:xfrm>
        <a:graphic>
          <a:graphicData uri="http://schemas.openxmlformats.org/drawingml/2006/table">
            <a:tbl>
              <a:tblPr firstRow="1" bandRow="1"/>
              <a:tblGrid>
                <a:gridCol w="2194560">
                  <a:extLst>
                    <a:ext uri="{9D8B030D-6E8A-4147-A177-3AD203B41FA5}">
                      <a16:colId xmlns:a16="http://schemas.microsoft.com/office/drawing/2014/main" val="199865534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60655725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75393301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0169694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34119527"/>
                    </a:ext>
                  </a:extLst>
                </a:gridCol>
              </a:tblGrid>
              <a:tr h="269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Montserrat"/>
                        </a:rPr>
                        <a:t>April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123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Montserrat"/>
                        </a:rPr>
                        <a:t>May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12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Montserrat"/>
                        </a:rPr>
                        <a:t>June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12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Montserrat"/>
                        </a:rPr>
                        <a:t>July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12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Montserrat"/>
                        </a:rPr>
                        <a:t>August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12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99789"/>
                  </a:ext>
                </a:extLst>
              </a:tr>
              <a:tr h="53088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0" dirty="0">
                          <a:solidFill>
                            <a:prstClr val="black"/>
                          </a:solidFill>
                          <a:latin typeface="+mj-lt"/>
                          <a:ea typeface="+mn-ea"/>
                          <a:cs typeface="+mn-cs"/>
                        </a:rPr>
                        <a:t>Conduct analysis of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market and WCC-provided data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2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900" b="0">
                        <a:solidFill>
                          <a:schemeClr val="tx2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307969"/>
                  </a:ext>
                </a:extLst>
              </a:tr>
              <a:tr h="53088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0">
                          <a:solidFill>
                            <a:prstClr val="black"/>
                          </a:solidFill>
                          <a:latin typeface="+mj-lt"/>
                          <a:ea typeface="+mn-ea"/>
                          <a:cs typeface="+mn-cs"/>
                        </a:rPr>
                        <a:t>Administer information-gathering surveys to students, faculty, staff, and community members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900" b="0">
                        <a:solidFill>
                          <a:schemeClr val="tx2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6418"/>
                  </a:ext>
                </a:extLst>
              </a:tr>
              <a:tr h="530885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Conduct interviews and focus groups with internal constituents, including students, faculty, and staff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900" b="0">
                        <a:solidFill>
                          <a:schemeClr val="tx2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81779"/>
                  </a:ext>
                </a:extLst>
              </a:tr>
              <a:tr h="53088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Develop and finalize a vision statement based on input from the WCC community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2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b="0">
                        <a:solidFill>
                          <a:schemeClr val="tx2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900" b="0">
                        <a:solidFill>
                          <a:schemeClr val="tx2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737327"/>
                  </a:ext>
                </a:extLst>
              </a:tr>
              <a:tr h="53088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Conduct prioritization workshop and produce draft plan outline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2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900" b="0">
                        <a:solidFill>
                          <a:schemeClr val="tx2"/>
                        </a:solidFill>
                        <a:latin typeface="Montserrat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373000"/>
                  </a:ext>
                </a:extLst>
              </a:tr>
              <a:tr h="53088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Facilitate community focus groups by sector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85010"/>
                  </a:ext>
                </a:extLst>
              </a:tr>
              <a:tr h="53088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+mj-lt"/>
                        </a:rPr>
                        <a:t>Conduct community forum and town hall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193371"/>
                  </a:ext>
                </a:extLst>
              </a:tr>
              <a:tr h="53088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Finalize draft strategic plan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2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5127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8CFA20B-EBAB-B306-9052-C02FA34A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48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Project Timeline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01F78-7F01-750C-83FD-00E797F9080A}"/>
              </a:ext>
            </a:extLst>
          </p:cNvPr>
          <p:cNvSpPr/>
          <p:nvPr/>
        </p:nvSpPr>
        <p:spPr>
          <a:xfrm>
            <a:off x="609600" y="5936760"/>
            <a:ext cx="10972800" cy="59310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en-US" sz="1333">
                <a:solidFill>
                  <a:srgbClr val="242724"/>
                </a:solidFill>
                <a:latin typeface="Montserrat"/>
              </a:rPr>
              <a:t>After the Strategic Plan is finalized, Phase 4 of the project will commence with the development of the Strategic Enrollment Management (SEM), Continuous Improvement, and Technology operational plans to be completed by early 2025.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A3753-BC6A-E29B-35FF-8C633FB33A0C}"/>
              </a:ext>
            </a:extLst>
          </p:cNvPr>
          <p:cNvSpPr/>
          <p:nvPr/>
        </p:nvSpPr>
        <p:spPr>
          <a:xfrm>
            <a:off x="2415149" y="4685489"/>
            <a:ext cx="1681364" cy="965689"/>
          </a:xfrm>
          <a:prstGeom prst="rect">
            <a:avLst/>
          </a:prstGeom>
          <a:solidFill>
            <a:srgbClr val="FFFFFF">
              <a:alpha val="69804"/>
            </a:srgbClr>
          </a:solidFill>
          <a:ln w="190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2400">
                <a:solidFill>
                  <a:srgbClr val="FFFFFF"/>
                </a:solidFill>
                <a:latin typeface="Montserrat"/>
              </a:rPr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02638-7AC7-364B-73A2-43F86BF542AB}"/>
              </a:ext>
            </a:extLst>
          </p:cNvPr>
          <p:cNvSpPr txBox="1"/>
          <p:nvPr/>
        </p:nvSpPr>
        <p:spPr>
          <a:xfrm>
            <a:off x="1858563" y="4545796"/>
            <a:ext cx="3467024" cy="80047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28594" indent="-228594" defTabSz="60958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242724"/>
                </a:solidFill>
                <a:latin typeface="Montserrat" pitchFamily="2" charset="77"/>
              </a:rPr>
              <a:t>Help to coordinate outreach to priority external constituents</a:t>
            </a:r>
          </a:p>
          <a:p>
            <a:pPr marL="228594" indent="-228594" defTabSz="60958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242724"/>
                </a:solidFill>
                <a:latin typeface="Montserrat" pitchFamily="2" charset="77"/>
              </a:rPr>
              <a:t>Provide feedback on Vision Statement versions in June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A8717E-4F54-9F20-804A-C68B3021DDB9}"/>
              </a:ext>
            </a:extLst>
          </p:cNvPr>
          <p:cNvSpPr/>
          <p:nvPr/>
        </p:nvSpPr>
        <p:spPr>
          <a:xfrm>
            <a:off x="2168314" y="4217153"/>
            <a:ext cx="2656537" cy="328643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1200" b="1" u="sng">
                <a:solidFill>
                  <a:srgbClr val="C41230"/>
                </a:solidFill>
                <a:latin typeface="Montserrat" pitchFamily="2" charset="77"/>
              </a:rPr>
              <a:t>Next Steps for the 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0D06B9-7EBE-4B8F-C641-A9EBB69B61DC}"/>
              </a:ext>
            </a:extLst>
          </p:cNvPr>
          <p:cNvSpPr/>
          <p:nvPr/>
        </p:nvSpPr>
        <p:spPr>
          <a:xfrm>
            <a:off x="7498488" y="1634081"/>
            <a:ext cx="2656537" cy="328643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1200" b="1" u="sng">
                <a:solidFill>
                  <a:srgbClr val="C41230"/>
                </a:solidFill>
                <a:latin typeface="Montserrat" pitchFamily="2" charset="77"/>
              </a:rPr>
              <a:t>June Board Meeting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707B86-B30B-5D44-17E8-4F8F850E81C1}"/>
              </a:ext>
            </a:extLst>
          </p:cNvPr>
          <p:cNvCxnSpPr>
            <a:cxnSpLocks/>
          </p:cNvCxnSpPr>
          <p:nvPr/>
        </p:nvCxnSpPr>
        <p:spPr>
          <a:xfrm>
            <a:off x="7189452" y="1590878"/>
            <a:ext cx="0" cy="1049969"/>
          </a:xfrm>
          <a:prstGeom prst="line">
            <a:avLst/>
          </a:prstGeom>
          <a:ln w="12700" cmpd="sng">
            <a:solidFill>
              <a:srgbClr val="C4123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Presentation with pie chart with solid fill">
            <a:extLst>
              <a:ext uri="{FF2B5EF4-FFF2-40B4-BE49-F238E27FC236}">
                <a16:creationId xmlns:a16="http://schemas.microsoft.com/office/drawing/2014/main" id="{4FC52E5F-F013-FBEA-F7AA-4E1509BEC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9368" y="1657924"/>
            <a:ext cx="304800" cy="304800"/>
          </a:xfrm>
          <a:prstGeom prst="rect">
            <a:avLst/>
          </a:prstGeom>
        </p:spPr>
      </p:pic>
      <p:pic>
        <p:nvPicPr>
          <p:cNvPr id="11" name="Graphic 10" descr="End with solid fill">
            <a:extLst>
              <a:ext uri="{FF2B5EF4-FFF2-40B4-BE49-F238E27FC236}">
                <a16:creationId xmlns:a16="http://schemas.microsoft.com/office/drawing/2014/main" id="{FD06A3CB-9463-6F76-D38D-853CCD133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4141" y="4222812"/>
            <a:ext cx="304800" cy="304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94366E9-855A-05DF-6085-E6BB46DD6EC9}"/>
              </a:ext>
            </a:extLst>
          </p:cNvPr>
          <p:cNvSpPr txBox="1"/>
          <p:nvPr/>
        </p:nvSpPr>
        <p:spPr>
          <a:xfrm>
            <a:off x="7259369" y="1962724"/>
            <a:ext cx="2826647" cy="6362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609585">
              <a:spcBef>
                <a:spcPts val="400"/>
              </a:spcBef>
            </a:pPr>
            <a:r>
              <a:rPr lang="en-US" sz="1067">
                <a:solidFill>
                  <a:srgbClr val="242724"/>
                </a:solidFill>
                <a:latin typeface="Montserrat" pitchFamily="2" charset="77"/>
              </a:rPr>
              <a:t>The Board can expect updates on:</a:t>
            </a:r>
          </a:p>
          <a:p>
            <a:pPr marL="365751" indent="-182875" defTabSz="60958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67">
                <a:solidFill>
                  <a:srgbClr val="242724"/>
                </a:solidFill>
                <a:latin typeface="Montserrat" pitchFamily="2" charset="77"/>
              </a:rPr>
              <a:t>Emerging vision, priorities, and initiatives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04F7F-0E2A-FAC4-3400-E426E1CE3616}"/>
              </a:ext>
            </a:extLst>
          </p:cNvPr>
          <p:cNvSpPr/>
          <p:nvPr/>
        </p:nvSpPr>
        <p:spPr>
          <a:xfrm>
            <a:off x="9785405" y="3032097"/>
            <a:ext cx="243840" cy="243840"/>
          </a:xfrm>
          <a:prstGeom prst="rect">
            <a:avLst/>
          </a:prstGeom>
          <a:solidFill>
            <a:srgbClr val="CCC2B6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24A032-91B6-5B9E-251C-2B2F85D07B20}"/>
              </a:ext>
            </a:extLst>
          </p:cNvPr>
          <p:cNvSpPr/>
          <p:nvPr/>
        </p:nvSpPr>
        <p:spPr>
          <a:xfrm>
            <a:off x="9785405" y="3484299"/>
            <a:ext cx="243840" cy="243840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1D21E-8925-CE02-3A20-78A00ADD9A8E}"/>
              </a:ext>
            </a:extLst>
          </p:cNvPr>
          <p:cNvSpPr txBox="1"/>
          <p:nvPr/>
        </p:nvSpPr>
        <p:spPr>
          <a:xfrm>
            <a:off x="10029246" y="3000357"/>
            <a:ext cx="137822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srgbClr val="242724"/>
                </a:solidFill>
                <a:latin typeface="Montserrat" pitchFamily="2" charset="77"/>
              </a:rPr>
              <a:t>= Strategic Plan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83C63-2D11-9FFC-2992-57BB795416EC}"/>
              </a:ext>
            </a:extLst>
          </p:cNvPr>
          <p:cNvSpPr txBox="1"/>
          <p:nvPr/>
        </p:nvSpPr>
        <p:spPr>
          <a:xfrm>
            <a:off x="10029246" y="3442229"/>
            <a:ext cx="137822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srgbClr val="242724"/>
                </a:solidFill>
                <a:latin typeface="Montserrat" pitchFamily="2" charset="77"/>
              </a:rPr>
              <a:t>= Constituent Engagement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A37BDC-C66C-CCF1-8A2D-33B918907014}"/>
              </a:ext>
            </a:extLst>
          </p:cNvPr>
          <p:cNvSpPr txBox="1"/>
          <p:nvPr/>
        </p:nvSpPr>
        <p:spPr>
          <a:xfrm>
            <a:off x="9659954" y="2715431"/>
            <a:ext cx="13782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b="1" u="sng" dirty="0">
                <a:solidFill>
                  <a:srgbClr val="242724"/>
                </a:solidFill>
                <a:latin typeface="Montserrat" pitchFamily="2" charset="77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58662925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and Body Slides">
  <a:themeElements>
    <a:clrScheme name="Huron2022">
      <a:dk1>
        <a:srgbClr val="00548B"/>
      </a:dk1>
      <a:lt1>
        <a:srgbClr val="FFFFFF"/>
      </a:lt1>
      <a:dk2>
        <a:srgbClr val="242724"/>
      </a:dk2>
      <a:lt2>
        <a:srgbClr val="C1C5C8"/>
      </a:lt2>
      <a:accent1>
        <a:srgbClr val="69AA36"/>
      </a:accent1>
      <a:accent2>
        <a:srgbClr val="792582"/>
      </a:accent2>
      <a:accent3>
        <a:srgbClr val="78DED3"/>
      </a:accent3>
      <a:accent4>
        <a:srgbClr val="C1022F"/>
      </a:accent4>
      <a:accent5>
        <a:srgbClr val="ED7523"/>
      </a:accent5>
      <a:accent6>
        <a:srgbClr val="FFC500"/>
      </a:accent6>
      <a:hlink>
        <a:srgbClr val="00558C"/>
      </a:hlink>
      <a:folHlink>
        <a:srgbClr val="00558C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_Executive PowerPoint Template - 16x9 (003)(1)" id="{D0737B51-649E-6B49-8D62-5123F9B09FCA}" vid="{4F28E0A3-9EF4-BD44-921B-74B967F859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arial</vt:lpstr>
      <vt:lpstr>Montserrat</vt:lpstr>
      <vt:lpstr>Content and Body Slides</vt:lpstr>
      <vt:lpstr>Project Timeline</vt:lpstr>
    </vt:vector>
  </TitlesOfParts>
  <Company>Waubonsee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Stacey Randall</dc:creator>
  <cp:lastModifiedBy>Stacey Randall</cp:lastModifiedBy>
  <cp:revision>1</cp:revision>
  <dcterms:created xsi:type="dcterms:W3CDTF">2024-06-04T15:42:50Z</dcterms:created>
  <dcterms:modified xsi:type="dcterms:W3CDTF">2024-06-04T15:43:34Z</dcterms:modified>
</cp:coreProperties>
</file>